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126_0.xml" ContentType="application/vnd.ms-powerpoint.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modernComment_157_EF25F90C.xml" ContentType="application/vnd.ms-powerpoint.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6" r:id="rId5"/>
    <p:sldMasterId id="2147483690" r:id="rId6"/>
    <p:sldMasterId id="2147483709" r:id="rId7"/>
    <p:sldMasterId id="2147483803" r:id="rId8"/>
    <p:sldMasterId id="2147483733" r:id="rId9"/>
    <p:sldMasterId id="2147484130" r:id="rId10"/>
    <p:sldMasterId id="2147484220" r:id="rId11"/>
  </p:sldMasterIdLst>
  <p:notesMasterIdLst>
    <p:notesMasterId r:id="rId93"/>
  </p:notesMasterIdLst>
  <p:sldIdLst>
    <p:sldId id="256" r:id="rId12"/>
    <p:sldId id="257" r:id="rId13"/>
    <p:sldId id="258" r:id="rId14"/>
    <p:sldId id="259" r:id="rId15"/>
    <p:sldId id="260" r:id="rId16"/>
    <p:sldId id="261" r:id="rId17"/>
    <p:sldId id="330" r:id="rId18"/>
    <p:sldId id="329" r:id="rId19"/>
    <p:sldId id="328" r:id="rId20"/>
    <p:sldId id="327" r:id="rId21"/>
    <p:sldId id="326" r:id="rId22"/>
    <p:sldId id="325" r:id="rId23"/>
    <p:sldId id="324" r:id="rId24"/>
    <p:sldId id="323" r:id="rId25"/>
    <p:sldId id="322" r:id="rId26"/>
    <p:sldId id="321" r:id="rId27"/>
    <p:sldId id="320" r:id="rId28"/>
    <p:sldId id="319" r:id="rId29"/>
    <p:sldId id="263" r:id="rId30"/>
    <p:sldId id="336" r:id="rId31"/>
    <p:sldId id="267" r:id="rId32"/>
    <p:sldId id="268" r:id="rId33"/>
    <p:sldId id="269" r:id="rId34"/>
    <p:sldId id="270" r:id="rId35"/>
    <p:sldId id="358" r:id="rId36"/>
    <p:sldId id="359" r:id="rId37"/>
    <p:sldId id="272" r:id="rId38"/>
    <p:sldId id="273" r:id="rId39"/>
    <p:sldId id="276" r:id="rId40"/>
    <p:sldId id="277" r:id="rId41"/>
    <p:sldId id="278" r:id="rId42"/>
    <p:sldId id="274" r:id="rId43"/>
    <p:sldId id="279" r:id="rId44"/>
    <p:sldId id="280" r:id="rId45"/>
    <p:sldId id="281" r:id="rId46"/>
    <p:sldId id="282" r:id="rId47"/>
    <p:sldId id="284" r:id="rId48"/>
    <p:sldId id="283" r:id="rId49"/>
    <p:sldId id="286" r:id="rId50"/>
    <p:sldId id="285" r:id="rId51"/>
    <p:sldId id="331" r:id="rId52"/>
    <p:sldId id="333" r:id="rId53"/>
    <p:sldId id="287" r:id="rId54"/>
    <p:sldId id="288" r:id="rId55"/>
    <p:sldId id="332" r:id="rId56"/>
    <p:sldId id="334" r:id="rId57"/>
    <p:sldId id="289" r:id="rId58"/>
    <p:sldId id="290" r:id="rId59"/>
    <p:sldId id="291" r:id="rId60"/>
    <p:sldId id="292" r:id="rId61"/>
    <p:sldId id="349" r:id="rId62"/>
    <p:sldId id="293" r:id="rId63"/>
    <p:sldId id="294" r:id="rId64"/>
    <p:sldId id="297" r:id="rId65"/>
    <p:sldId id="298" r:id="rId66"/>
    <p:sldId id="299" r:id="rId67"/>
    <p:sldId id="337" r:id="rId68"/>
    <p:sldId id="341" r:id="rId69"/>
    <p:sldId id="345" r:id="rId70"/>
    <p:sldId id="343" r:id="rId71"/>
    <p:sldId id="347" r:id="rId72"/>
    <p:sldId id="342" r:id="rId73"/>
    <p:sldId id="346" r:id="rId74"/>
    <p:sldId id="348" r:id="rId75"/>
    <p:sldId id="338" r:id="rId76"/>
    <p:sldId id="351" r:id="rId77"/>
    <p:sldId id="339" r:id="rId78"/>
    <p:sldId id="353" r:id="rId79"/>
    <p:sldId id="350" r:id="rId80"/>
    <p:sldId id="354" r:id="rId81"/>
    <p:sldId id="352" r:id="rId82"/>
    <p:sldId id="355" r:id="rId83"/>
    <p:sldId id="356" r:id="rId84"/>
    <p:sldId id="357" r:id="rId85"/>
    <p:sldId id="340" r:id="rId86"/>
    <p:sldId id="312" r:id="rId87"/>
    <p:sldId id="313" r:id="rId88"/>
    <p:sldId id="314" r:id="rId89"/>
    <p:sldId id="318" r:id="rId90"/>
    <p:sldId id="316" r:id="rId91"/>
    <p:sldId id="317" r:id="rId92"/>
  </p:sldIdLst>
  <p:sldSz cx="9144000" cy="5143500" type="screen16x9"/>
  <p:notesSz cx="6858000" cy="9144000"/>
  <p:embeddedFontLst>
    <p:embeddedFont>
      <p:font typeface="Calibri" panose="020F0502020204030204" pitchFamily="34" charset="0"/>
      <p:regular r:id="rId94"/>
      <p:bold r:id="rId95"/>
      <p:italic r:id="rId96"/>
      <p:boldItalic r:id="rId97"/>
    </p:embeddedFont>
    <p:embeddedFont>
      <p:font typeface="Calibri Light" panose="020F0302020204030204" pitchFamily="34" charset="0"/>
      <p:regular r:id="rId98"/>
      <p:italic r:id="rId99"/>
    </p:embeddedFont>
    <p:embeddedFont>
      <p:font typeface="Consolas" panose="020B0609020204030204" pitchFamily="49" charset="0"/>
      <p:regular r:id="rId100"/>
      <p:bold r:id="rId101"/>
      <p:italic r:id="rId102"/>
      <p:boldItalic r:id="rId103"/>
    </p:embeddedFont>
    <p:embeddedFont>
      <p:font typeface="FlandersArtSans-Bold" panose="020B0604020202020204" charset="0"/>
      <p:bold r:id="rId104"/>
    </p:embeddedFont>
    <p:embeddedFont>
      <p:font typeface="Georgia" panose="02040502050405020303" pitchFamily="18" charset="0"/>
      <p:regular r:id="rId105"/>
      <p:bold r:id="rId106"/>
      <p:italic r:id="rId107"/>
      <p:boldItalic r:id="rId108"/>
    </p:embeddedFont>
    <p:embeddedFont>
      <p:font typeface="Helvetica Neue" panose="020B0604020202020204" charset="0"/>
      <p:regular r:id="rId109"/>
      <p:bold r:id="rId110"/>
      <p:italic r:id="rId111"/>
      <p:boldItalic r:id="rId112"/>
    </p:embeddedFont>
    <p:embeddedFont>
      <p:font typeface="Noto Sans" panose="020B0502040504020204" pitchFamily="34" charset="0"/>
      <p:regular r:id="rId113"/>
      <p:bold r:id="rId114"/>
      <p:italic r:id="rId115"/>
      <p:boldItalic r:id="rId116"/>
    </p:embeddedFont>
    <p:embeddedFont>
      <p:font typeface="Proxima Nova" panose="020B0604020202020204" charset="0"/>
      <p:regular r:id="rId117"/>
      <p:bold r:id="rId118"/>
      <p:italic r:id="rId119"/>
      <p:boldItalic r:id="rId120"/>
    </p:embeddedFont>
    <p:embeddedFont>
      <p:font typeface="Proxima Nova Semibold" panose="020B0604020202020204" charset="0"/>
      <p:regular r:id="rId121"/>
      <p:bold r:id="rId122"/>
      <p:boldItalic r:id="rId1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6" roundtripDataSignature="AMtx7mgeGDiHyOKOVi3NacxlfiZbRl+k5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BD97FE-15E1-52B2-0CAC-2F8666812E21}" name="Ben De Meester (imec-UGent)" initials="BDM(U" userId="S::demees74@imec.be::fd17ca98-a9b7-4bbf-b14b-7d928657e6c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Yaron Dassonneville (B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AC8163-3464-424E-B077-93F733A46AD8}">
  <a:tblStyle styleId="{D7AC8163-3464-424E-B077-93F733A46AD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078E596-9D08-4D14-A00B-D72202FE1B7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84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4.fntdata"/><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font" Target="fonts/font19.fntdata"/><Relationship Id="rId133" Type="http://schemas.microsoft.com/office/2018/10/relationships/authors" Target="authors.xml"/><Relationship Id="rId16" Type="http://schemas.openxmlformats.org/officeDocument/2006/relationships/slide" Target="slides/slide5.xml"/><Relationship Id="rId107" Type="http://schemas.openxmlformats.org/officeDocument/2006/relationships/font" Target="fonts/font14.fntdata"/><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font" Target="fonts/font9.fntdata"/><Relationship Id="rId123" Type="http://schemas.openxmlformats.org/officeDocument/2006/relationships/font" Target="fonts/font30.fntdata"/><Relationship Id="rId128"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font" Target="fonts/font2.fntdata"/><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font" Target="fonts/font20.fntdata"/><Relationship Id="rId118" Type="http://schemas.openxmlformats.org/officeDocument/2006/relationships/font" Target="fonts/font25.fntdata"/><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font" Target="fonts/font10.fntdata"/><Relationship Id="rId108" Type="http://schemas.openxmlformats.org/officeDocument/2006/relationships/font" Target="fonts/font15.fntdata"/><Relationship Id="rId129" Type="http://schemas.openxmlformats.org/officeDocument/2006/relationships/viewProps" Target="view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font" Target="fonts/font21.fntdata"/><Relationship Id="rId119" Type="http://schemas.openxmlformats.org/officeDocument/2006/relationships/font" Target="fonts/font26.fntdata"/><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theme" Target="theme/theme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font" Target="fonts/font16.fntdata"/><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font" Target="fonts/font27.fntdata"/><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font" Target="fonts/font17.fntdata"/><Relationship Id="rId115" Type="http://schemas.openxmlformats.org/officeDocument/2006/relationships/font" Target="fonts/font22.fntdata"/><Relationship Id="rId131" Type="http://schemas.openxmlformats.org/officeDocument/2006/relationships/tableStyles" Target="tableStyle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font" Target="fonts/font7.fntdata"/><Relationship Id="rId105" Type="http://schemas.openxmlformats.org/officeDocument/2006/relationships/font" Target="fonts/font12.fntdata"/><Relationship Id="rId126" Type="http://customschemas.google.com/relationships/presentationmetadata" Target="metadata"/><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font" Target="fonts/font28.fntdata"/><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font" Target="fonts/font23.fntdata"/><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font" Target="fonts/font18.fntdata"/><Relationship Id="rId132" Type="http://schemas.microsoft.com/office/2016/11/relationships/changesInfo" Target="changesInfos/changesInfo1.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font" Target="fonts/font13.fntdata"/><Relationship Id="rId127"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122" Type="http://schemas.openxmlformats.org/officeDocument/2006/relationships/font" Target="fonts/font29.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tt Min Oo (imec-UGent)" userId="S::minoo28@imec.be::45f6610d-910e-40b2-bda1-dcd4e0d9c359" providerId="AD" clId="Web-{D11F3DDE-285C-0E28-027E-0DA90E86A3FF}"/>
    <pc:docChg chg="modSld">
      <pc:chgData name="Sitt Min Oo (imec-UGent)" userId="S::minoo28@imec.be::45f6610d-910e-40b2-bda1-dcd4e0d9c359" providerId="AD" clId="Web-{D11F3DDE-285C-0E28-027E-0DA90E86A3FF}" dt="2023-03-09T10:16:31.167" v="5" actId="1076"/>
      <pc:docMkLst>
        <pc:docMk/>
      </pc:docMkLst>
      <pc:sldChg chg="addSp modSp">
        <pc:chgData name="Sitt Min Oo (imec-UGent)" userId="S::minoo28@imec.be::45f6610d-910e-40b2-bda1-dcd4e0d9c359" providerId="AD" clId="Web-{D11F3DDE-285C-0E28-027E-0DA90E86A3FF}" dt="2023-03-09T10:16:31.167" v="5" actId="1076"/>
        <pc:sldMkLst>
          <pc:docMk/>
          <pc:sldMk cId="427074637" sldId="350"/>
        </pc:sldMkLst>
        <pc:spChg chg="mod">
          <ac:chgData name="Sitt Min Oo (imec-UGent)" userId="S::minoo28@imec.be::45f6610d-910e-40b2-bda1-dcd4e0d9c359" providerId="AD" clId="Web-{D11F3DDE-285C-0E28-027E-0DA90E86A3FF}" dt="2023-03-09T10:16:26.042" v="3" actId="1076"/>
          <ac:spMkLst>
            <pc:docMk/>
            <pc:sldMk cId="427074637" sldId="350"/>
            <ac:spMk id="2" creationId="{2204248F-3C68-8D14-10D7-805EDF21B5B4}"/>
          </ac:spMkLst>
        </pc:spChg>
        <pc:picChg chg="add mod">
          <ac:chgData name="Sitt Min Oo (imec-UGent)" userId="S::minoo28@imec.be::45f6610d-910e-40b2-bda1-dcd4e0d9c359" providerId="AD" clId="Web-{D11F3DDE-285C-0E28-027E-0DA90E86A3FF}" dt="2023-03-09T10:16:31.167" v="5" actId="1076"/>
          <ac:picMkLst>
            <pc:docMk/>
            <pc:sldMk cId="427074637" sldId="350"/>
            <ac:picMk id="3" creationId="{1D21A467-91AF-4428-C034-796DC8D6F6C9}"/>
          </ac:picMkLst>
        </pc:picChg>
      </pc:sldChg>
    </pc:docChg>
  </pc:docChgLst>
  <pc:docChgLst>
    <pc:chgData name="Ben De Meester (imec-UGent)" userId="fd17ca98-a9b7-4bbf-b14b-7d928657e6c4" providerId="ADAL" clId="{158608B0-1FED-43C4-BC33-0833A75BD7B1}"/>
    <pc:docChg chg="undo custSel addSld delSld modSld sldOrd delMainMaster">
      <pc:chgData name="Ben De Meester (imec-UGent)" userId="fd17ca98-a9b7-4bbf-b14b-7d928657e6c4" providerId="ADAL" clId="{158608B0-1FED-43C4-BC33-0833A75BD7B1}" dt="2023-04-17T11:40:40.413" v="1692" actId="680"/>
      <pc:docMkLst>
        <pc:docMk/>
      </pc:docMkLst>
      <pc:sldChg chg="mod modShow">
        <pc:chgData name="Ben De Meester (imec-UGent)" userId="fd17ca98-a9b7-4bbf-b14b-7d928657e6c4" providerId="ADAL" clId="{158608B0-1FED-43C4-BC33-0833A75BD7B1}" dt="2023-03-08T09:23:03.491" v="548" actId="729"/>
        <pc:sldMkLst>
          <pc:docMk/>
          <pc:sldMk cId="0" sldId="283"/>
        </pc:sldMkLst>
      </pc:sldChg>
      <pc:sldChg chg="mod modShow">
        <pc:chgData name="Ben De Meester (imec-UGent)" userId="fd17ca98-a9b7-4bbf-b14b-7d928657e6c4" providerId="ADAL" clId="{158608B0-1FED-43C4-BC33-0833A75BD7B1}" dt="2023-03-08T09:23:03.491" v="548" actId="729"/>
        <pc:sldMkLst>
          <pc:docMk/>
          <pc:sldMk cId="0" sldId="284"/>
        </pc:sldMkLst>
      </pc:sldChg>
      <pc:sldChg chg="mod modShow">
        <pc:chgData name="Ben De Meester (imec-UGent)" userId="fd17ca98-a9b7-4bbf-b14b-7d928657e6c4" providerId="ADAL" clId="{158608B0-1FED-43C4-BC33-0833A75BD7B1}" dt="2023-03-08T09:23:03.491" v="548" actId="729"/>
        <pc:sldMkLst>
          <pc:docMk/>
          <pc:sldMk cId="0" sldId="285"/>
        </pc:sldMkLst>
      </pc:sldChg>
      <pc:sldChg chg="mod modShow">
        <pc:chgData name="Ben De Meester (imec-UGent)" userId="fd17ca98-a9b7-4bbf-b14b-7d928657e6c4" providerId="ADAL" clId="{158608B0-1FED-43C4-BC33-0833A75BD7B1}" dt="2023-03-08T09:23:03.491" v="548" actId="729"/>
        <pc:sldMkLst>
          <pc:docMk/>
          <pc:sldMk cId="0" sldId="286"/>
        </pc:sldMkLst>
      </pc:sldChg>
      <pc:sldChg chg="addSp delSp modSp mod">
        <pc:chgData name="Ben De Meester (imec-UGent)" userId="fd17ca98-a9b7-4bbf-b14b-7d928657e6c4" providerId="ADAL" clId="{158608B0-1FED-43C4-BC33-0833A75BD7B1}" dt="2023-03-08T09:26:19.924" v="571" actId="207"/>
        <pc:sldMkLst>
          <pc:docMk/>
          <pc:sldMk cId="0" sldId="291"/>
        </pc:sldMkLst>
        <pc:spChg chg="del">
          <ac:chgData name="Ben De Meester (imec-UGent)" userId="fd17ca98-a9b7-4bbf-b14b-7d928657e6c4" providerId="ADAL" clId="{158608B0-1FED-43C4-BC33-0833A75BD7B1}" dt="2023-03-08T09:10:04.811" v="494" actId="478"/>
          <ac:spMkLst>
            <pc:docMk/>
            <pc:sldMk cId="0" sldId="291"/>
            <ac:spMk id="2" creationId="{3A616BDD-2A45-2856-D4A0-8075F08E4C39}"/>
          </ac:spMkLst>
        </pc:spChg>
        <pc:spChg chg="mod ord">
          <ac:chgData name="Ben De Meester (imec-UGent)" userId="fd17ca98-a9b7-4bbf-b14b-7d928657e6c4" providerId="ADAL" clId="{158608B0-1FED-43C4-BC33-0833A75BD7B1}" dt="2023-03-08T09:26:19.924" v="571" actId="207"/>
          <ac:spMkLst>
            <pc:docMk/>
            <pc:sldMk cId="0" sldId="291"/>
            <ac:spMk id="1068" creationId="{00000000-0000-0000-0000-000000000000}"/>
          </ac:spMkLst>
        </pc:spChg>
        <pc:picChg chg="add mod">
          <ac:chgData name="Ben De Meester (imec-UGent)" userId="fd17ca98-a9b7-4bbf-b14b-7d928657e6c4" providerId="ADAL" clId="{158608B0-1FED-43C4-BC33-0833A75BD7B1}" dt="2023-03-08T09:08:58.575" v="491" actId="14100"/>
          <ac:picMkLst>
            <pc:docMk/>
            <pc:sldMk cId="0" sldId="291"/>
            <ac:picMk id="3" creationId="{32A461D0-FA19-E273-C496-224E1261F406}"/>
          </ac:picMkLst>
        </pc:picChg>
        <pc:picChg chg="del">
          <ac:chgData name="Ben De Meester (imec-UGent)" userId="fd17ca98-a9b7-4bbf-b14b-7d928657e6c4" providerId="ADAL" clId="{158608B0-1FED-43C4-BC33-0833A75BD7B1}" dt="2023-03-08T09:08:25.819" v="487" actId="478"/>
          <ac:picMkLst>
            <pc:docMk/>
            <pc:sldMk cId="0" sldId="291"/>
            <ac:picMk id="1069" creationId="{00000000-0000-0000-0000-000000000000}"/>
          </ac:picMkLst>
        </pc:picChg>
      </pc:sldChg>
      <pc:sldChg chg="modSp mod">
        <pc:chgData name="Ben De Meester (imec-UGent)" userId="fd17ca98-a9b7-4bbf-b14b-7d928657e6c4" providerId="ADAL" clId="{158608B0-1FED-43C4-BC33-0833A75BD7B1}" dt="2023-03-08T14:27:20.537" v="1609" actId="21"/>
        <pc:sldMkLst>
          <pc:docMk/>
          <pc:sldMk cId="0" sldId="292"/>
        </pc:sldMkLst>
        <pc:graphicFrameChg chg="mod modGraphic">
          <ac:chgData name="Ben De Meester (imec-UGent)" userId="fd17ca98-a9b7-4bbf-b14b-7d928657e6c4" providerId="ADAL" clId="{158608B0-1FED-43C4-BC33-0833A75BD7B1}" dt="2023-03-08T14:27:20.537" v="1609" actId="21"/>
          <ac:graphicFrameMkLst>
            <pc:docMk/>
            <pc:sldMk cId="0" sldId="292"/>
            <ac:graphicFrameMk id="1076" creationId="{00000000-0000-0000-0000-000000000000}"/>
          </ac:graphicFrameMkLst>
        </pc:graphicFrameChg>
      </pc:sldChg>
      <pc:sldChg chg="delSp modSp mod">
        <pc:chgData name="Ben De Meester (imec-UGent)" userId="fd17ca98-a9b7-4bbf-b14b-7d928657e6c4" providerId="ADAL" clId="{158608B0-1FED-43C4-BC33-0833A75BD7B1}" dt="2023-03-08T14:27:45.408" v="1620" actId="6549"/>
        <pc:sldMkLst>
          <pc:docMk/>
          <pc:sldMk cId="0" sldId="293"/>
        </pc:sldMkLst>
        <pc:spChg chg="del">
          <ac:chgData name="Ben De Meester (imec-UGent)" userId="fd17ca98-a9b7-4bbf-b14b-7d928657e6c4" providerId="ADAL" clId="{158608B0-1FED-43C4-BC33-0833A75BD7B1}" dt="2023-03-08T14:26:25.811" v="1608" actId="478"/>
          <ac:spMkLst>
            <pc:docMk/>
            <pc:sldMk cId="0" sldId="293"/>
            <ac:spMk id="2" creationId="{B899A3DD-6F88-5626-D0F3-61C7CFAFF09F}"/>
          </ac:spMkLst>
        </pc:spChg>
        <pc:spChg chg="mod">
          <ac:chgData name="Ben De Meester (imec-UGent)" userId="fd17ca98-a9b7-4bbf-b14b-7d928657e6c4" providerId="ADAL" clId="{158608B0-1FED-43C4-BC33-0833A75BD7B1}" dt="2023-03-08T14:27:45.408" v="1620" actId="6549"/>
          <ac:spMkLst>
            <pc:docMk/>
            <pc:sldMk cId="0" sldId="293"/>
            <ac:spMk id="1082" creationId="{00000000-0000-0000-0000-000000000000}"/>
          </ac:spMkLst>
        </pc:spChg>
      </pc:sldChg>
      <pc:sldChg chg="addSp delSp modSp mod addCm">
        <pc:chgData name="Ben De Meester (imec-UGent)" userId="fd17ca98-a9b7-4bbf-b14b-7d928657e6c4" providerId="ADAL" clId="{158608B0-1FED-43C4-BC33-0833A75BD7B1}" dt="2023-03-08T14:24:18.046" v="1437" actId="1076"/>
        <pc:sldMkLst>
          <pc:docMk/>
          <pc:sldMk cId="0" sldId="294"/>
        </pc:sldMkLst>
        <pc:spChg chg="del">
          <ac:chgData name="Ben De Meester (imec-UGent)" userId="fd17ca98-a9b7-4bbf-b14b-7d928657e6c4" providerId="ADAL" clId="{158608B0-1FED-43C4-BC33-0833A75BD7B1}" dt="2023-03-08T09:28:01.141" v="603" actId="478"/>
          <ac:spMkLst>
            <pc:docMk/>
            <pc:sldMk cId="0" sldId="294"/>
            <ac:spMk id="2" creationId="{4665A5BE-9917-ADC4-B5E4-9C4E8F5C6A75}"/>
          </ac:spMkLst>
        </pc:spChg>
        <pc:spChg chg="mod">
          <ac:chgData name="Ben De Meester (imec-UGent)" userId="fd17ca98-a9b7-4bbf-b14b-7d928657e6c4" providerId="ADAL" clId="{158608B0-1FED-43C4-BC33-0833A75BD7B1}" dt="2023-03-08T09:27:04.030" v="582" actId="20577"/>
          <ac:spMkLst>
            <pc:docMk/>
            <pc:sldMk cId="0" sldId="294"/>
            <ac:spMk id="1089" creationId="{00000000-0000-0000-0000-000000000000}"/>
          </ac:spMkLst>
        </pc:spChg>
        <pc:picChg chg="mod">
          <ac:chgData name="Ben De Meester (imec-UGent)" userId="fd17ca98-a9b7-4bbf-b14b-7d928657e6c4" providerId="ADAL" clId="{158608B0-1FED-43C4-BC33-0833A75BD7B1}" dt="2023-03-08T14:24:18.046" v="1437" actId="1076"/>
          <ac:picMkLst>
            <pc:docMk/>
            <pc:sldMk cId="0" sldId="294"/>
            <ac:picMk id="2" creationId="{AB101ED8-E178-6E81-0AB8-424A02F4480C}"/>
          </ac:picMkLst>
        </pc:picChg>
        <pc:picChg chg="add mod">
          <ac:chgData name="Ben De Meester (imec-UGent)" userId="fd17ca98-a9b7-4bbf-b14b-7d928657e6c4" providerId="ADAL" clId="{158608B0-1FED-43C4-BC33-0833A75BD7B1}" dt="2023-03-08T09:27:52.017" v="602" actId="1036"/>
          <ac:picMkLst>
            <pc:docMk/>
            <pc:sldMk cId="0" sldId="294"/>
            <ac:picMk id="4" creationId="{592A5D0A-4168-78E5-D550-C6F38B717C11}"/>
          </ac:picMkLst>
        </pc:picChg>
        <pc:picChg chg="add mod">
          <ac:chgData name="Ben De Meester (imec-UGent)" userId="fd17ca98-a9b7-4bbf-b14b-7d928657e6c4" providerId="ADAL" clId="{158608B0-1FED-43C4-BC33-0833A75BD7B1}" dt="2023-03-08T09:27:36.828" v="586" actId="571"/>
          <ac:picMkLst>
            <pc:docMk/>
            <pc:sldMk cId="0" sldId="294"/>
            <ac:picMk id="5" creationId="{6F904E81-8FA5-0F2B-9C12-9458187C67AA}"/>
          </ac:picMkLst>
        </pc:picChg>
        <pc:picChg chg="del">
          <ac:chgData name="Ben De Meester (imec-UGent)" userId="fd17ca98-a9b7-4bbf-b14b-7d928657e6c4" providerId="ADAL" clId="{158608B0-1FED-43C4-BC33-0833A75BD7B1}" dt="2023-03-08T09:27:31.505" v="583" actId="478"/>
          <ac:picMkLst>
            <pc:docMk/>
            <pc:sldMk cId="0" sldId="294"/>
            <ac:picMk id="1090" creationId="{00000000-0000-0000-0000-000000000000}"/>
          </ac:picMkLst>
        </pc:picChg>
        <pc:extLst>
          <p:ext xmlns:p="http://schemas.openxmlformats.org/presentationml/2006/main" uri="{D6D511B9-2390-475A-947B-AFAB55BFBCF1}">
            <pc226:cmChg xmlns:pc226="http://schemas.microsoft.com/office/powerpoint/2022/06/main/command" chg="add">
              <pc226:chgData name="Ben De Meester (imec-UGent)" userId="fd17ca98-a9b7-4bbf-b14b-7d928657e6c4" providerId="ADAL" clId="{158608B0-1FED-43C4-BC33-0833A75BD7B1}" dt="2023-03-08T10:22:07.281" v="700"/>
              <pc2:cmMkLst xmlns:pc2="http://schemas.microsoft.com/office/powerpoint/2019/9/main/command">
                <pc:docMk/>
                <pc:sldMk cId="0" sldId="294"/>
                <pc2:cmMk id="{40EC66C2-FB9F-4DA9-A567-AF69B970118B}"/>
              </pc2:cmMkLst>
            </pc226:cmChg>
          </p:ext>
        </pc:extLst>
      </pc:sldChg>
      <pc:sldChg chg="del">
        <pc:chgData name="Ben De Meester (imec-UGent)" userId="fd17ca98-a9b7-4bbf-b14b-7d928657e6c4" providerId="ADAL" clId="{158608B0-1FED-43C4-BC33-0833A75BD7B1}" dt="2023-03-08T10:22:17.193" v="701" actId="47"/>
        <pc:sldMkLst>
          <pc:docMk/>
          <pc:sldMk cId="0" sldId="295"/>
        </pc:sldMkLst>
      </pc:sldChg>
      <pc:sldChg chg="del">
        <pc:chgData name="Ben De Meester (imec-UGent)" userId="fd17ca98-a9b7-4bbf-b14b-7d928657e6c4" providerId="ADAL" clId="{158608B0-1FED-43C4-BC33-0833A75BD7B1}" dt="2023-03-08T10:22:19.467" v="702" actId="47"/>
        <pc:sldMkLst>
          <pc:docMk/>
          <pc:sldMk cId="0" sldId="296"/>
        </pc:sldMkLst>
      </pc:sldChg>
      <pc:sldChg chg="ord">
        <pc:chgData name="Ben De Meester (imec-UGent)" userId="fd17ca98-a9b7-4bbf-b14b-7d928657e6c4" providerId="ADAL" clId="{158608B0-1FED-43C4-BC33-0833A75BD7B1}" dt="2023-03-08T09:16:16.814" v="496"/>
        <pc:sldMkLst>
          <pc:docMk/>
          <pc:sldMk cId="0" sldId="299"/>
        </pc:sldMkLst>
      </pc:sldChg>
      <pc:sldChg chg="del">
        <pc:chgData name="Ben De Meester (imec-UGent)" userId="fd17ca98-a9b7-4bbf-b14b-7d928657e6c4" providerId="ADAL" clId="{158608B0-1FED-43C4-BC33-0833A75BD7B1}" dt="2023-03-08T10:45:10.712" v="1022" actId="47"/>
        <pc:sldMkLst>
          <pc:docMk/>
          <pc:sldMk cId="0" sldId="300"/>
        </pc:sldMkLst>
      </pc:sldChg>
      <pc:sldChg chg="del">
        <pc:chgData name="Ben De Meester (imec-UGent)" userId="fd17ca98-a9b7-4bbf-b14b-7d928657e6c4" providerId="ADAL" clId="{158608B0-1FED-43C4-BC33-0833A75BD7B1}" dt="2023-03-08T10:45:10.712" v="1022" actId="47"/>
        <pc:sldMkLst>
          <pc:docMk/>
          <pc:sldMk cId="0" sldId="301"/>
        </pc:sldMkLst>
      </pc:sldChg>
      <pc:sldChg chg="del">
        <pc:chgData name="Ben De Meester (imec-UGent)" userId="fd17ca98-a9b7-4bbf-b14b-7d928657e6c4" providerId="ADAL" clId="{158608B0-1FED-43C4-BC33-0833A75BD7B1}" dt="2023-03-08T10:45:10.712" v="1022" actId="47"/>
        <pc:sldMkLst>
          <pc:docMk/>
          <pc:sldMk cId="0" sldId="302"/>
        </pc:sldMkLst>
      </pc:sldChg>
      <pc:sldChg chg="del">
        <pc:chgData name="Ben De Meester (imec-UGent)" userId="fd17ca98-a9b7-4bbf-b14b-7d928657e6c4" providerId="ADAL" clId="{158608B0-1FED-43C4-BC33-0833A75BD7B1}" dt="2023-03-08T10:45:10.712" v="1022" actId="47"/>
        <pc:sldMkLst>
          <pc:docMk/>
          <pc:sldMk cId="0" sldId="303"/>
        </pc:sldMkLst>
      </pc:sldChg>
      <pc:sldChg chg="del">
        <pc:chgData name="Ben De Meester (imec-UGent)" userId="fd17ca98-a9b7-4bbf-b14b-7d928657e6c4" providerId="ADAL" clId="{158608B0-1FED-43C4-BC33-0833A75BD7B1}" dt="2023-03-08T10:45:10.712" v="1022" actId="47"/>
        <pc:sldMkLst>
          <pc:docMk/>
          <pc:sldMk cId="0" sldId="304"/>
        </pc:sldMkLst>
      </pc:sldChg>
      <pc:sldChg chg="del">
        <pc:chgData name="Ben De Meester (imec-UGent)" userId="fd17ca98-a9b7-4bbf-b14b-7d928657e6c4" providerId="ADAL" clId="{158608B0-1FED-43C4-BC33-0833A75BD7B1}" dt="2023-03-08T10:45:10.712" v="1022" actId="47"/>
        <pc:sldMkLst>
          <pc:docMk/>
          <pc:sldMk cId="0" sldId="305"/>
        </pc:sldMkLst>
      </pc:sldChg>
      <pc:sldChg chg="del">
        <pc:chgData name="Ben De Meester (imec-UGent)" userId="fd17ca98-a9b7-4bbf-b14b-7d928657e6c4" providerId="ADAL" clId="{158608B0-1FED-43C4-BC33-0833A75BD7B1}" dt="2023-03-08T10:45:10.712" v="1022" actId="47"/>
        <pc:sldMkLst>
          <pc:docMk/>
          <pc:sldMk cId="0" sldId="306"/>
        </pc:sldMkLst>
      </pc:sldChg>
      <pc:sldChg chg="del">
        <pc:chgData name="Ben De Meester (imec-UGent)" userId="fd17ca98-a9b7-4bbf-b14b-7d928657e6c4" providerId="ADAL" clId="{158608B0-1FED-43C4-BC33-0833A75BD7B1}" dt="2023-03-08T10:45:10.712" v="1022" actId="47"/>
        <pc:sldMkLst>
          <pc:docMk/>
          <pc:sldMk cId="0" sldId="307"/>
        </pc:sldMkLst>
      </pc:sldChg>
      <pc:sldChg chg="del">
        <pc:chgData name="Ben De Meester (imec-UGent)" userId="fd17ca98-a9b7-4bbf-b14b-7d928657e6c4" providerId="ADAL" clId="{158608B0-1FED-43C4-BC33-0833A75BD7B1}" dt="2023-03-08T10:45:10.712" v="1022" actId="47"/>
        <pc:sldMkLst>
          <pc:docMk/>
          <pc:sldMk cId="0" sldId="308"/>
        </pc:sldMkLst>
      </pc:sldChg>
      <pc:sldChg chg="del">
        <pc:chgData name="Ben De Meester (imec-UGent)" userId="fd17ca98-a9b7-4bbf-b14b-7d928657e6c4" providerId="ADAL" clId="{158608B0-1FED-43C4-BC33-0833A75BD7B1}" dt="2023-03-08T10:45:10.712" v="1022" actId="47"/>
        <pc:sldMkLst>
          <pc:docMk/>
          <pc:sldMk cId="0" sldId="310"/>
        </pc:sldMkLst>
      </pc:sldChg>
      <pc:sldChg chg="modSp mod">
        <pc:chgData name="Ben De Meester (imec-UGent)" userId="fd17ca98-a9b7-4bbf-b14b-7d928657e6c4" providerId="ADAL" clId="{158608B0-1FED-43C4-BC33-0833A75BD7B1}" dt="2023-03-09T05:44:05.188" v="1680" actId="20577"/>
        <pc:sldMkLst>
          <pc:docMk/>
          <pc:sldMk cId="905495473" sldId="318"/>
        </pc:sldMkLst>
        <pc:spChg chg="mod">
          <ac:chgData name="Ben De Meester (imec-UGent)" userId="fd17ca98-a9b7-4bbf-b14b-7d928657e6c4" providerId="ADAL" clId="{158608B0-1FED-43C4-BC33-0833A75BD7B1}" dt="2023-03-09T05:44:05.188" v="1680" actId="20577"/>
          <ac:spMkLst>
            <pc:docMk/>
            <pc:sldMk cId="905495473" sldId="318"/>
            <ac:spMk id="1111" creationId="{00000000-0000-0000-0000-000000000000}"/>
          </ac:spMkLst>
        </pc:spChg>
      </pc:sldChg>
      <pc:sldChg chg="mod modShow">
        <pc:chgData name="Ben De Meester (imec-UGent)" userId="fd17ca98-a9b7-4bbf-b14b-7d928657e6c4" providerId="ADAL" clId="{158608B0-1FED-43C4-BC33-0833A75BD7B1}" dt="2023-03-08T09:23:03.491" v="548" actId="729"/>
        <pc:sldMkLst>
          <pc:docMk/>
          <pc:sldMk cId="1582670931" sldId="331"/>
        </pc:sldMkLst>
      </pc:sldChg>
      <pc:sldChg chg="mod modShow">
        <pc:chgData name="Ben De Meester (imec-UGent)" userId="fd17ca98-a9b7-4bbf-b14b-7d928657e6c4" providerId="ADAL" clId="{158608B0-1FED-43C4-BC33-0833A75BD7B1}" dt="2023-03-08T09:23:03.491" v="548" actId="729"/>
        <pc:sldMkLst>
          <pc:docMk/>
          <pc:sldMk cId="1882946791" sldId="333"/>
        </pc:sldMkLst>
      </pc:sldChg>
      <pc:sldChg chg="modSp new mod ord">
        <pc:chgData name="Ben De Meester (imec-UGent)" userId="fd17ca98-a9b7-4bbf-b14b-7d928657e6c4" providerId="ADAL" clId="{158608B0-1FED-43C4-BC33-0833A75BD7B1}" dt="2023-03-09T05:08:24.967" v="1624" actId="6549"/>
        <pc:sldMkLst>
          <pc:docMk/>
          <pc:sldMk cId="1971606555" sldId="337"/>
        </pc:sldMkLst>
        <pc:spChg chg="mod">
          <ac:chgData name="Ben De Meester (imec-UGent)" userId="fd17ca98-a9b7-4bbf-b14b-7d928657e6c4" providerId="ADAL" clId="{158608B0-1FED-43C4-BC33-0833A75BD7B1}" dt="2023-03-08T08:51:12.525" v="11" actId="20577"/>
          <ac:spMkLst>
            <pc:docMk/>
            <pc:sldMk cId="1971606555" sldId="337"/>
            <ac:spMk id="2" creationId="{74A3BA1B-09B7-CCEA-D034-152C5C6CC6D6}"/>
          </ac:spMkLst>
        </pc:spChg>
        <pc:spChg chg="mod">
          <ac:chgData name="Ben De Meester (imec-UGent)" userId="fd17ca98-a9b7-4bbf-b14b-7d928657e6c4" providerId="ADAL" clId="{158608B0-1FED-43C4-BC33-0833A75BD7B1}" dt="2023-03-09T05:08:24.967" v="1624" actId="6549"/>
          <ac:spMkLst>
            <pc:docMk/>
            <pc:sldMk cId="1971606555" sldId="337"/>
            <ac:spMk id="3" creationId="{2219071B-AF5E-27A5-6A26-83DA8D367FF3}"/>
          </ac:spMkLst>
        </pc:spChg>
      </pc:sldChg>
      <pc:sldChg chg="addSp modSp new mod ord">
        <pc:chgData name="Ben De Meester (imec-UGent)" userId="fd17ca98-a9b7-4bbf-b14b-7d928657e6c4" providerId="ADAL" clId="{158608B0-1FED-43C4-BC33-0833A75BD7B1}" dt="2023-03-08T08:59:40.006" v="423"/>
        <pc:sldMkLst>
          <pc:docMk/>
          <pc:sldMk cId="551596945" sldId="338"/>
        </pc:sldMkLst>
        <pc:spChg chg="mod">
          <ac:chgData name="Ben De Meester (imec-UGent)" userId="fd17ca98-a9b7-4bbf-b14b-7d928657e6c4" providerId="ADAL" clId="{158608B0-1FED-43C4-BC33-0833A75BD7B1}" dt="2023-03-08T08:57:05.728" v="405" actId="20577"/>
          <ac:spMkLst>
            <pc:docMk/>
            <pc:sldMk cId="551596945" sldId="338"/>
            <ac:spMk id="2" creationId="{C98DC94D-DE86-CD51-1276-F197F09DF643}"/>
          </ac:spMkLst>
        </pc:spChg>
        <pc:picChg chg="add mod">
          <ac:chgData name="Ben De Meester (imec-UGent)" userId="fd17ca98-a9b7-4bbf-b14b-7d928657e6c4" providerId="ADAL" clId="{158608B0-1FED-43C4-BC33-0833A75BD7B1}" dt="2023-03-08T08:54:23.106" v="110" actId="14100"/>
          <ac:picMkLst>
            <pc:docMk/>
            <pc:sldMk cId="551596945" sldId="338"/>
            <ac:picMk id="4" creationId="{17C1BFFB-B735-93E5-66F8-52A7FEA86D4B}"/>
          </ac:picMkLst>
        </pc:picChg>
      </pc:sldChg>
      <pc:sldChg chg="addSp modSp new mod ord addCm">
        <pc:chgData name="Ben De Meester (imec-UGent)" userId="fd17ca98-a9b7-4bbf-b14b-7d928657e6c4" providerId="ADAL" clId="{158608B0-1FED-43C4-BC33-0833A75BD7B1}" dt="2023-03-08T10:45:50.908" v="1023" actId="14100"/>
        <pc:sldMkLst>
          <pc:docMk/>
          <pc:sldMk cId="1369092991" sldId="339"/>
        </pc:sldMkLst>
        <pc:picChg chg="add mod">
          <ac:chgData name="Ben De Meester (imec-UGent)" userId="fd17ca98-a9b7-4bbf-b14b-7d928657e6c4" providerId="ADAL" clId="{158608B0-1FED-43C4-BC33-0833A75BD7B1}" dt="2023-03-08T10:45:50.908" v="1023" actId="14100"/>
          <ac:picMkLst>
            <pc:docMk/>
            <pc:sldMk cId="1369092991" sldId="339"/>
            <ac:picMk id="4" creationId="{FCC20B09-C994-0F96-B692-4524A8FBF7BD}"/>
          </ac:picMkLst>
        </pc:picChg>
        <pc:extLst>
          <p:ext xmlns:p="http://schemas.openxmlformats.org/presentationml/2006/main" uri="{D6D511B9-2390-475A-947B-AFAB55BFBCF1}">
            <pc226:cmChg xmlns:pc226="http://schemas.microsoft.com/office/powerpoint/2022/06/main/command" chg="add">
              <pc226:chgData name="Ben De Meester (imec-UGent)" userId="fd17ca98-a9b7-4bbf-b14b-7d928657e6c4" providerId="ADAL" clId="{158608B0-1FED-43C4-BC33-0833A75BD7B1}" dt="2023-03-08T10:43:23.556" v="1020"/>
              <pc2:cmMkLst xmlns:pc2="http://schemas.microsoft.com/office/powerpoint/2019/9/main/command">
                <pc:docMk/>
                <pc:sldMk cId="1369092991" sldId="339"/>
                <pc2:cmMk id="{8F37C599-533B-4FAA-BDA2-3668DDC33E43}"/>
              </pc2:cmMkLst>
            </pc226:cmChg>
          </p:ext>
        </pc:extLst>
      </pc:sldChg>
      <pc:sldChg chg="modSp new mod ord">
        <pc:chgData name="Ben De Meester (imec-UGent)" userId="fd17ca98-a9b7-4bbf-b14b-7d928657e6c4" providerId="ADAL" clId="{158608B0-1FED-43C4-BC33-0833A75BD7B1}" dt="2023-03-08T14:22:57.296" v="1365" actId="20577"/>
        <pc:sldMkLst>
          <pc:docMk/>
          <pc:sldMk cId="2155798329" sldId="340"/>
        </pc:sldMkLst>
        <pc:spChg chg="mod">
          <ac:chgData name="Ben De Meester (imec-UGent)" userId="fd17ca98-a9b7-4bbf-b14b-7d928657e6c4" providerId="ADAL" clId="{158608B0-1FED-43C4-BC33-0833A75BD7B1}" dt="2023-03-08T08:54:33.284" v="122" actId="20577"/>
          <ac:spMkLst>
            <pc:docMk/>
            <pc:sldMk cId="2155798329" sldId="340"/>
            <ac:spMk id="2" creationId="{9E25A029-6465-53F0-BA74-029ED9440805}"/>
          </ac:spMkLst>
        </pc:spChg>
        <pc:spChg chg="mod">
          <ac:chgData name="Ben De Meester (imec-UGent)" userId="fd17ca98-a9b7-4bbf-b14b-7d928657e6c4" providerId="ADAL" clId="{158608B0-1FED-43C4-BC33-0833A75BD7B1}" dt="2023-03-08T14:22:57.296" v="1365" actId="20577"/>
          <ac:spMkLst>
            <pc:docMk/>
            <pc:sldMk cId="2155798329" sldId="340"/>
            <ac:spMk id="3" creationId="{F9E7BBCC-C38F-C284-293C-29FDD8B6F9BB}"/>
          </ac:spMkLst>
        </pc:spChg>
      </pc:sldChg>
      <pc:sldChg chg="addSp modSp new mod">
        <pc:chgData name="Ben De Meester (imec-UGent)" userId="fd17ca98-a9b7-4bbf-b14b-7d928657e6c4" providerId="ADAL" clId="{158608B0-1FED-43C4-BC33-0833A75BD7B1}" dt="2023-03-08T09:18:09.622" v="534" actId="14100"/>
        <pc:sldMkLst>
          <pc:docMk/>
          <pc:sldMk cId="2518353889" sldId="341"/>
        </pc:sldMkLst>
        <pc:spChg chg="mod">
          <ac:chgData name="Ben De Meester (imec-UGent)" userId="fd17ca98-a9b7-4bbf-b14b-7d928657e6c4" providerId="ADAL" clId="{158608B0-1FED-43C4-BC33-0833A75BD7B1}" dt="2023-03-08T09:17:36.817" v="532" actId="20577"/>
          <ac:spMkLst>
            <pc:docMk/>
            <pc:sldMk cId="2518353889" sldId="341"/>
            <ac:spMk id="2" creationId="{0F6FF3EE-92F6-C375-90C0-9A95B9B626AB}"/>
          </ac:spMkLst>
        </pc:spChg>
        <pc:picChg chg="add mod">
          <ac:chgData name="Ben De Meester (imec-UGent)" userId="fd17ca98-a9b7-4bbf-b14b-7d928657e6c4" providerId="ADAL" clId="{158608B0-1FED-43C4-BC33-0833A75BD7B1}" dt="2023-03-08T09:18:09.622" v="534" actId="14100"/>
          <ac:picMkLst>
            <pc:docMk/>
            <pc:sldMk cId="2518353889" sldId="341"/>
            <ac:picMk id="4" creationId="{E78116AA-85CA-2EB0-4C0B-F79CC4A4E9AA}"/>
          </ac:picMkLst>
        </pc:picChg>
      </pc:sldChg>
      <pc:sldChg chg="modSp new mod ord">
        <pc:chgData name="Ben De Meester (imec-UGent)" userId="fd17ca98-a9b7-4bbf-b14b-7d928657e6c4" providerId="ADAL" clId="{158608B0-1FED-43C4-BC33-0833A75BD7B1}" dt="2023-03-08T10:39:31.776" v="993"/>
        <pc:sldMkLst>
          <pc:docMk/>
          <pc:sldMk cId="2403410912" sldId="342"/>
        </pc:sldMkLst>
        <pc:spChg chg="mod">
          <ac:chgData name="Ben De Meester (imec-UGent)" userId="fd17ca98-a9b7-4bbf-b14b-7d928657e6c4" providerId="ADAL" clId="{158608B0-1FED-43C4-BC33-0833A75BD7B1}" dt="2023-03-08T10:39:31.776" v="993"/>
          <ac:spMkLst>
            <pc:docMk/>
            <pc:sldMk cId="2403410912" sldId="342"/>
            <ac:spMk id="3" creationId="{C36CE26E-80C3-58C1-09FF-CCD2EA6CB551}"/>
          </ac:spMkLst>
        </pc:spChg>
      </pc:sldChg>
      <pc:sldChg chg="addSp modSp new mod ord addCm modCm">
        <pc:chgData name="Ben De Meester (imec-UGent)" userId="fd17ca98-a9b7-4bbf-b14b-7d928657e6c4" providerId="ADAL" clId="{158608B0-1FED-43C4-BC33-0833A75BD7B1}" dt="2023-03-08T14:00:19.398" v="1243" actId="20577"/>
        <pc:sldMkLst>
          <pc:docMk/>
          <pc:sldMk cId="4012243212" sldId="343"/>
        </pc:sldMkLst>
        <pc:spChg chg="mod">
          <ac:chgData name="Ben De Meester (imec-UGent)" userId="fd17ca98-a9b7-4bbf-b14b-7d928657e6c4" providerId="ADAL" clId="{158608B0-1FED-43C4-BC33-0833A75BD7B1}" dt="2023-03-08T14:00:19.398" v="1243" actId="20577"/>
          <ac:spMkLst>
            <pc:docMk/>
            <pc:sldMk cId="4012243212" sldId="343"/>
            <ac:spMk id="2" creationId="{204A4827-1255-B41C-8CC2-E0C142045C56}"/>
          </ac:spMkLst>
        </pc:spChg>
        <pc:picChg chg="add mod">
          <ac:chgData name="Ben De Meester (imec-UGent)" userId="fd17ca98-a9b7-4bbf-b14b-7d928657e6c4" providerId="ADAL" clId="{158608B0-1FED-43C4-BC33-0833A75BD7B1}" dt="2023-03-08T09:20:40.175" v="547" actId="14100"/>
          <ac:picMkLst>
            <pc:docMk/>
            <pc:sldMk cId="4012243212" sldId="343"/>
            <ac:picMk id="4" creationId="{FBB10FF8-0559-4333-41E7-281BDA90AA27}"/>
          </ac:picMkLst>
        </pc:picChg>
        <pc:extLst>
          <p:ext xmlns:p="http://schemas.openxmlformats.org/presentationml/2006/main" uri="{D6D511B9-2390-475A-947B-AFAB55BFBCF1}">
            <pc226:cmChg xmlns:pc226="http://schemas.microsoft.com/office/powerpoint/2022/06/main/command" chg="add mod">
              <pc226:chgData name="Ben De Meester (imec-UGent)" userId="fd17ca98-a9b7-4bbf-b14b-7d928657e6c4" providerId="ADAL" clId="{158608B0-1FED-43C4-BC33-0833A75BD7B1}" dt="2023-03-08T13:56:38.498" v="1024"/>
              <pc2:cmMkLst xmlns:pc2="http://schemas.microsoft.com/office/powerpoint/2019/9/main/command">
                <pc:docMk/>
                <pc:sldMk cId="4012243212" sldId="343"/>
                <pc2:cmMk id="{1E505EA6-6E02-484A-B22D-7C9C97878833}"/>
              </pc2:cmMkLst>
              <pc226:cmRplyChg chg="add">
                <pc226:chgData name="Ben De Meester (imec-UGent)" userId="fd17ca98-a9b7-4bbf-b14b-7d928657e6c4" providerId="ADAL" clId="{158608B0-1FED-43C4-BC33-0833A75BD7B1}" dt="2023-03-08T10:33:29.077" v="761"/>
                <pc2:cmRplyMkLst xmlns:pc2="http://schemas.microsoft.com/office/powerpoint/2019/9/main/command">
                  <pc:docMk/>
                  <pc:sldMk cId="4012243212" sldId="343"/>
                  <pc2:cmMk id="{1E505EA6-6E02-484A-B22D-7C9C97878833}"/>
                  <pc2:cmRplyMk id="{E276F46C-969E-404C-8367-C0EB12112367}"/>
                </pc2:cmRplyMkLst>
              </pc226:cmRplyChg>
              <pc226:cmRplyChg chg="add">
                <pc226:chgData name="Ben De Meester (imec-UGent)" userId="fd17ca98-a9b7-4bbf-b14b-7d928657e6c4" providerId="ADAL" clId="{158608B0-1FED-43C4-BC33-0833A75BD7B1}" dt="2023-03-08T10:34:17.912" v="768"/>
                <pc2:cmRplyMkLst xmlns:pc2="http://schemas.microsoft.com/office/powerpoint/2019/9/main/command">
                  <pc:docMk/>
                  <pc:sldMk cId="4012243212" sldId="343"/>
                  <pc2:cmMk id="{1E505EA6-6E02-484A-B22D-7C9C97878833}"/>
                  <pc2:cmRplyMk id="{B39C5A97-8654-4FBE-9AB2-C0F317FC18FE}"/>
                </pc2:cmRplyMkLst>
              </pc226:cmRplyChg>
              <pc226:cmRplyChg chg="add">
                <pc226:chgData name="Ben De Meester (imec-UGent)" userId="fd17ca98-a9b7-4bbf-b14b-7d928657e6c4" providerId="ADAL" clId="{158608B0-1FED-43C4-BC33-0833A75BD7B1}" dt="2023-03-08T10:43:42.970" v="1021"/>
                <pc2:cmRplyMkLst xmlns:pc2="http://schemas.microsoft.com/office/powerpoint/2019/9/main/command">
                  <pc:docMk/>
                  <pc:sldMk cId="4012243212" sldId="343"/>
                  <pc2:cmMk id="{1E505EA6-6E02-484A-B22D-7C9C97878833}"/>
                  <pc2:cmRplyMk id="{ACB2E4F2-62E2-4182-8680-95747321A51D}"/>
                </pc2:cmRplyMkLst>
              </pc226:cmRplyChg>
            </pc226:cmChg>
          </p:ext>
        </pc:extLst>
      </pc:sldChg>
      <pc:sldChg chg="modSp add del mod">
        <pc:chgData name="Ben De Meester (imec-UGent)" userId="fd17ca98-a9b7-4bbf-b14b-7d928657e6c4" providerId="ADAL" clId="{158608B0-1FED-43C4-BC33-0833A75BD7B1}" dt="2023-03-08T10:32:37.892" v="760" actId="47"/>
        <pc:sldMkLst>
          <pc:docMk/>
          <pc:sldMk cId="2691689083" sldId="344"/>
        </pc:sldMkLst>
        <pc:spChg chg="mod">
          <ac:chgData name="Ben De Meester (imec-UGent)" userId="fd17ca98-a9b7-4bbf-b14b-7d928657e6c4" providerId="ADAL" clId="{158608B0-1FED-43C4-BC33-0833A75BD7B1}" dt="2023-03-08T10:21:03.044" v="697" actId="6549"/>
          <ac:spMkLst>
            <pc:docMk/>
            <pc:sldMk cId="2691689083" sldId="344"/>
            <ac:spMk id="3" creationId="{C36CE26E-80C3-58C1-09FF-CCD2EA6CB551}"/>
          </ac:spMkLst>
        </pc:spChg>
      </pc:sldChg>
      <pc:sldChg chg="modSp add mod ord">
        <pc:chgData name="Ben De Meester (imec-UGent)" userId="fd17ca98-a9b7-4bbf-b14b-7d928657e6c4" providerId="ADAL" clId="{158608B0-1FED-43C4-BC33-0833A75BD7B1}" dt="2023-03-08T10:39:15.632" v="992" actId="20577"/>
        <pc:sldMkLst>
          <pc:docMk/>
          <pc:sldMk cId="1928589828" sldId="345"/>
        </pc:sldMkLst>
        <pc:spChg chg="mod">
          <ac:chgData name="Ben De Meester (imec-UGent)" userId="fd17ca98-a9b7-4bbf-b14b-7d928657e6c4" providerId="ADAL" clId="{158608B0-1FED-43C4-BC33-0833A75BD7B1}" dt="2023-03-08T10:39:15.632" v="992" actId="20577"/>
          <ac:spMkLst>
            <pc:docMk/>
            <pc:sldMk cId="1928589828" sldId="345"/>
            <ac:spMk id="3" creationId="{C36CE26E-80C3-58C1-09FF-CCD2EA6CB551}"/>
          </ac:spMkLst>
        </pc:spChg>
      </pc:sldChg>
      <pc:sldChg chg="modSp new mod">
        <pc:chgData name="Ben De Meester (imec-UGent)" userId="fd17ca98-a9b7-4bbf-b14b-7d928657e6c4" providerId="ADAL" clId="{158608B0-1FED-43C4-BC33-0833A75BD7B1}" dt="2023-03-09T05:08:50.434" v="1628" actId="20577"/>
        <pc:sldMkLst>
          <pc:docMk/>
          <pc:sldMk cId="1902016483" sldId="346"/>
        </pc:sldMkLst>
        <pc:spChg chg="mod">
          <ac:chgData name="Ben De Meester (imec-UGent)" userId="fd17ca98-a9b7-4bbf-b14b-7d928657e6c4" providerId="ADAL" clId="{158608B0-1FED-43C4-BC33-0833A75BD7B1}" dt="2023-03-09T05:08:50.434" v="1628" actId="20577"/>
          <ac:spMkLst>
            <pc:docMk/>
            <pc:sldMk cId="1902016483" sldId="346"/>
            <ac:spMk id="2" creationId="{890FD631-F2CD-E9BA-2622-1DA96DAD5FF3}"/>
          </ac:spMkLst>
        </pc:spChg>
        <pc:spChg chg="mod">
          <ac:chgData name="Ben De Meester (imec-UGent)" userId="fd17ca98-a9b7-4bbf-b14b-7d928657e6c4" providerId="ADAL" clId="{158608B0-1FED-43C4-BC33-0833A75BD7B1}" dt="2023-03-08T10:40:00.766" v="1018" actId="20577"/>
          <ac:spMkLst>
            <pc:docMk/>
            <pc:sldMk cId="1902016483" sldId="346"/>
            <ac:spMk id="3" creationId="{C2B72F6A-F19C-C7AC-D5E1-2F9581E53618}"/>
          </ac:spMkLst>
        </pc:spChg>
      </pc:sldChg>
      <pc:sldChg chg="add del">
        <pc:chgData name="Ben De Meester (imec-UGent)" userId="fd17ca98-a9b7-4bbf-b14b-7d928657e6c4" providerId="ADAL" clId="{158608B0-1FED-43C4-BC33-0833A75BD7B1}" dt="2023-03-08T10:39:49.974" v="994" actId="47"/>
        <pc:sldMkLst>
          <pc:docMk/>
          <pc:sldMk cId="1932054327" sldId="346"/>
        </pc:sldMkLst>
      </pc:sldChg>
      <pc:sldChg chg="add del">
        <pc:chgData name="Ben De Meester (imec-UGent)" userId="fd17ca98-a9b7-4bbf-b14b-7d928657e6c4" providerId="ADAL" clId="{158608B0-1FED-43C4-BC33-0833A75BD7B1}" dt="2023-03-08T10:34:00.558" v="767"/>
        <pc:sldMkLst>
          <pc:docMk/>
          <pc:sldMk cId="4227842213" sldId="346"/>
        </pc:sldMkLst>
      </pc:sldChg>
      <pc:sldChg chg="add del">
        <pc:chgData name="Ben De Meester (imec-UGent)" userId="fd17ca98-a9b7-4bbf-b14b-7d928657e6c4" providerId="ADAL" clId="{158608B0-1FED-43C4-BC33-0833A75BD7B1}" dt="2023-03-08T10:34:00.558" v="767"/>
        <pc:sldMkLst>
          <pc:docMk/>
          <pc:sldMk cId="3120332070" sldId="347"/>
        </pc:sldMkLst>
      </pc:sldChg>
      <pc:sldChg chg="add del">
        <pc:chgData name="Ben De Meester (imec-UGent)" userId="fd17ca98-a9b7-4bbf-b14b-7d928657e6c4" providerId="ADAL" clId="{158608B0-1FED-43C4-BC33-0833A75BD7B1}" dt="2023-03-08T10:37:42.013" v="837"/>
        <pc:sldMkLst>
          <pc:docMk/>
          <pc:sldMk cId="4188407986" sldId="347"/>
        </pc:sldMkLst>
      </pc:sldChg>
      <pc:sldChg chg="addSp delSp modSp mod chgLayout">
        <pc:chgData name="Ben De Meester (imec-UGent)" userId="fd17ca98-a9b7-4bbf-b14b-7d928657e6c4" providerId="ADAL" clId="{158608B0-1FED-43C4-BC33-0833A75BD7B1}" dt="2023-03-08T14:00:09.907" v="1238" actId="113"/>
        <pc:sldMkLst>
          <pc:docMk/>
          <pc:sldMk cId="4280230253" sldId="347"/>
        </pc:sldMkLst>
        <pc:spChg chg="add mod ord">
          <ac:chgData name="Ben De Meester (imec-UGent)" userId="fd17ca98-a9b7-4bbf-b14b-7d928657e6c4" providerId="ADAL" clId="{158608B0-1FED-43C4-BC33-0833A75BD7B1}" dt="2023-03-08T14:00:09.907" v="1238" actId="113"/>
          <ac:spMkLst>
            <pc:docMk/>
            <pc:sldMk cId="4280230253" sldId="347"/>
            <ac:spMk id="2" creationId="{D5AC437E-5C61-8F9B-D656-6B02203317E5}"/>
          </ac:spMkLst>
        </pc:spChg>
        <pc:spChg chg="add del mod ord">
          <ac:chgData name="Ben De Meester (imec-UGent)" userId="fd17ca98-a9b7-4bbf-b14b-7d928657e6c4" providerId="ADAL" clId="{158608B0-1FED-43C4-BC33-0833A75BD7B1}" dt="2023-03-08T13:59:47.627" v="1225" actId="478"/>
          <ac:spMkLst>
            <pc:docMk/>
            <pc:sldMk cId="4280230253" sldId="347"/>
            <ac:spMk id="3" creationId="{0CE957F4-2AE5-777D-6A87-79799CA5B01A}"/>
          </ac:spMkLst>
        </pc:spChg>
      </pc:sldChg>
      <pc:sldChg chg="modSp mod">
        <pc:chgData name="Ben De Meester (imec-UGent)" userId="fd17ca98-a9b7-4bbf-b14b-7d928657e6c4" providerId="ADAL" clId="{158608B0-1FED-43C4-BC33-0833A75BD7B1}" dt="2023-03-09T05:14:06.730" v="1660" actId="403"/>
        <pc:sldMkLst>
          <pc:docMk/>
          <pc:sldMk cId="2553743833" sldId="348"/>
        </pc:sldMkLst>
        <pc:spChg chg="mod">
          <ac:chgData name="Ben De Meester (imec-UGent)" userId="fd17ca98-a9b7-4bbf-b14b-7d928657e6c4" providerId="ADAL" clId="{158608B0-1FED-43C4-BC33-0833A75BD7B1}" dt="2023-03-09T05:14:06.730" v="1660" actId="403"/>
          <ac:spMkLst>
            <pc:docMk/>
            <pc:sldMk cId="2553743833" sldId="348"/>
            <ac:spMk id="2" creationId="{D6D1DA32-FC6C-4DF2-362D-FBFD32E3AC10}"/>
          </ac:spMkLst>
        </pc:spChg>
      </pc:sldChg>
      <pc:sldChg chg="modSp mod">
        <pc:chgData name="Ben De Meester (imec-UGent)" userId="fd17ca98-a9b7-4bbf-b14b-7d928657e6c4" providerId="ADAL" clId="{158608B0-1FED-43C4-BC33-0833A75BD7B1}" dt="2023-03-09T05:14:28.091" v="1661" actId="20577"/>
        <pc:sldMkLst>
          <pc:docMk/>
          <pc:sldMk cId="427074637" sldId="350"/>
        </pc:sldMkLst>
        <pc:spChg chg="mod">
          <ac:chgData name="Ben De Meester (imec-UGent)" userId="fd17ca98-a9b7-4bbf-b14b-7d928657e6c4" providerId="ADAL" clId="{158608B0-1FED-43C4-BC33-0833A75BD7B1}" dt="2023-03-09T05:14:28.091" v="1661" actId="20577"/>
          <ac:spMkLst>
            <pc:docMk/>
            <pc:sldMk cId="427074637" sldId="350"/>
            <ac:spMk id="2" creationId="{2204248F-3C68-8D14-10D7-805EDF21B5B4}"/>
          </ac:spMkLst>
        </pc:spChg>
      </pc:sldChg>
      <pc:sldChg chg="modSp mod">
        <pc:chgData name="Ben De Meester (imec-UGent)" userId="fd17ca98-a9b7-4bbf-b14b-7d928657e6c4" providerId="ADAL" clId="{158608B0-1FED-43C4-BC33-0833A75BD7B1}" dt="2023-03-09T05:15:28.874" v="1663" actId="20577"/>
        <pc:sldMkLst>
          <pc:docMk/>
          <pc:sldMk cId="2994231200" sldId="352"/>
        </pc:sldMkLst>
        <pc:spChg chg="mod">
          <ac:chgData name="Ben De Meester (imec-UGent)" userId="fd17ca98-a9b7-4bbf-b14b-7d928657e6c4" providerId="ADAL" clId="{158608B0-1FED-43C4-BC33-0833A75BD7B1}" dt="2023-03-09T05:15:28.874" v="1663" actId="20577"/>
          <ac:spMkLst>
            <pc:docMk/>
            <pc:sldMk cId="2994231200" sldId="352"/>
            <ac:spMk id="2" creationId="{2204248F-3C68-8D14-10D7-805EDF21B5B4}"/>
          </ac:spMkLst>
        </pc:spChg>
      </pc:sldChg>
      <pc:sldChg chg="modSp mod">
        <pc:chgData name="Ben De Meester (imec-UGent)" userId="fd17ca98-a9b7-4bbf-b14b-7d928657e6c4" providerId="ADAL" clId="{158608B0-1FED-43C4-BC33-0833A75BD7B1}" dt="2023-03-09T05:15:25.097" v="1662" actId="20577"/>
        <pc:sldMkLst>
          <pc:docMk/>
          <pc:sldMk cId="518345872" sldId="354"/>
        </pc:sldMkLst>
        <pc:spChg chg="mod">
          <ac:chgData name="Ben De Meester (imec-UGent)" userId="fd17ca98-a9b7-4bbf-b14b-7d928657e6c4" providerId="ADAL" clId="{158608B0-1FED-43C4-BC33-0833A75BD7B1}" dt="2023-03-09T05:15:25.097" v="1662" actId="20577"/>
          <ac:spMkLst>
            <pc:docMk/>
            <pc:sldMk cId="518345872" sldId="354"/>
            <ac:spMk id="2" creationId="{8AEC5F81-5454-7517-4AA4-457DC0EB47A0}"/>
          </ac:spMkLst>
        </pc:spChg>
      </pc:sldChg>
      <pc:sldChg chg="modSp mod">
        <pc:chgData name="Ben De Meester (imec-UGent)" userId="fd17ca98-a9b7-4bbf-b14b-7d928657e6c4" providerId="ADAL" clId="{158608B0-1FED-43C4-BC33-0833A75BD7B1}" dt="2023-03-09T05:15:31.380" v="1664" actId="20577"/>
        <pc:sldMkLst>
          <pc:docMk/>
          <pc:sldMk cId="3484991838" sldId="355"/>
        </pc:sldMkLst>
        <pc:spChg chg="mod">
          <ac:chgData name="Ben De Meester (imec-UGent)" userId="fd17ca98-a9b7-4bbf-b14b-7d928657e6c4" providerId="ADAL" clId="{158608B0-1FED-43C4-BC33-0833A75BD7B1}" dt="2023-03-09T05:15:31.380" v="1664" actId="20577"/>
          <ac:spMkLst>
            <pc:docMk/>
            <pc:sldMk cId="3484991838" sldId="355"/>
            <ac:spMk id="5" creationId="{FEDA9D7A-BA36-9423-2AA1-13D0D56BF4A3}"/>
          </ac:spMkLst>
        </pc:spChg>
      </pc:sldChg>
      <pc:sldChg chg="modSp mod">
        <pc:chgData name="Ben De Meester (imec-UGent)" userId="fd17ca98-a9b7-4bbf-b14b-7d928657e6c4" providerId="ADAL" clId="{158608B0-1FED-43C4-BC33-0833A75BD7B1}" dt="2023-03-09T05:39:26.049" v="1665" actId="20577"/>
        <pc:sldMkLst>
          <pc:docMk/>
          <pc:sldMk cId="1907188167" sldId="356"/>
        </pc:sldMkLst>
        <pc:spChg chg="mod">
          <ac:chgData name="Ben De Meester (imec-UGent)" userId="fd17ca98-a9b7-4bbf-b14b-7d928657e6c4" providerId="ADAL" clId="{158608B0-1FED-43C4-BC33-0833A75BD7B1}" dt="2023-03-09T05:39:26.049" v="1665" actId="20577"/>
          <ac:spMkLst>
            <pc:docMk/>
            <pc:sldMk cId="1907188167" sldId="356"/>
            <ac:spMk id="2" creationId="{8CF33A27-0541-0DDB-5BFD-1C73691BF533}"/>
          </ac:spMkLst>
        </pc:spChg>
      </pc:sldChg>
      <pc:sldChg chg="modSp mod">
        <pc:chgData name="Ben De Meester (imec-UGent)" userId="fd17ca98-a9b7-4bbf-b14b-7d928657e6c4" providerId="ADAL" clId="{158608B0-1FED-43C4-BC33-0833A75BD7B1}" dt="2023-03-09T05:39:46.387" v="1666" actId="20577"/>
        <pc:sldMkLst>
          <pc:docMk/>
          <pc:sldMk cId="2582300057" sldId="357"/>
        </pc:sldMkLst>
        <pc:spChg chg="mod">
          <ac:chgData name="Ben De Meester (imec-UGent)" userId="fd17ca98-a9b7-4bbf-b14b-7d928657e6c4" providerId="ADAL" clId="{158608B0-1FED-43C4-BC33-0833A75BD7B1}" dt="2023-03-09T05:39:46.387" v="1666" actId="20577"/>
          <ac:spMkLst>
            <pc:docMk/>
            <pc:sldMk cId="2582300057" sldId="357"/>
            <ac:spMk id="2" creationId="{8CF33A27-0541-0DDB-5BFD-1C73691BF533}"/>
          </ac:spMkLst>
        </pc:spChg>
      </pc:sldChg>
      <pc:sldChg chg="addSp delSp modSp new del mod">
        <pc:chgData name="Ben De Meester (imec-UGent)" userId="fd17ca98-a9b7-4bbf-b14b-7d928657e6c4" providerId="ADAL" clId="{158608B0-1FED-43C4-BC33-0833A75BD7B1}" dt="2023-04-17T11:40:40.413" v="1692" actId="680"/>
        <pc:sldMkLst>
          <pc:docMk/>
          <pc:sldMk cId="4185476288" sldId="360"/>
        </pc:sldMkLst>
        <pc:spChg chg="add del mod">
          <ac:chgData name="Ben De Meester (imec-UGent)" userId="fd17ca98-a9b7-4bbf-b14b-7d928657e6c4" providerId="ADAL" clId="{158608B0-1FED-43C4-BC33-0833A75BD7B1}" dt="2023-04-17T11:40:39.274" v="1690" actId="11529"/>
          <ac:spMkLst>
            <pc:docMk/>
            <pc:sldMk cId="4185476288" sldId="360"/>
            <ac:spMk id="6" creationId="{1C148495-898A-63E4-F5AF-D36CF8676FF7}"/>
          </ac:spMkLst>
        </pc:spChg>
        <pc:picChg chg="add del">
          <ac:chgData name="Ben De Meester (imec-UGent)" userId="fd17ca98-a9b7-4bbf-b14b-7d928657e6c4" providerId="ADAL" clId="{158608B0-1FED-43C4-BC33-0833A75BD7B1}" dt="2023-04-17T11:40:39.562" v="1691" actId="22"/>
          <ac:picMkLst>
            <pc:docMk/>
            <pc:sldMk cId="4185476288" sldId="360"/>
            <ac:picMk id="5" creationId="{0658725C-C92F-44A5-DA68-D2A636CD966A}"/>
          </ac:picMkLst>
        </pc:picChg>
      </pc:sldChg>
      <pc:sldMasterChg chg="del delSldLayout">
        <pc:chgData name="Ben De Meester (imec-UGent)" userId="fd17ca98-a9b7-4bbf-b14b-7d928657e6c4" providerId="ADAL" clId="{158608B0-1FED-43C4-BC33-0833A75BD7B1}" dt="2023-03-08T10:22:17.193" v="701" actId="47"/>
        <pc:sldMasterMkLst>
          <pc:docMk/>
          <pc:sldMasterMk cId="0" sldId="2147483732"/>
        </pc:sldMasterMkLst>
        <pc:sldLayoutChg chg="del">
          <pc:chgData name="Ben De Meester (imec-UGent)" userId="fd17ca98-a9b7-4bbf-b14b-7d928657e6c4" providerId="ADAL" clId="{158608B0-1FED-43C4-BC33-0833A75BD7B1}" dt="2023-03-08T10:22:17.193" v="701" actId="47"/>
          <pc:sldLayoutMkLst>
            <pc:docMk/>
            <pc:sldMasterMk cId="0" sldId="2147483732"/>
            <pc:sldLayoutMk cId="0" sldId="2147483779"/>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80"/>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81"/>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82"/>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83"/>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84"/>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85"/>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86"/>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87"/>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88"/>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89"/>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90"/>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91"/>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92"/>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93"/>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94"/>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95"/>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96"/>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97"/>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98"/>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799"/>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800"/>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801"/>
          </pc:sldLayoutMkLst>
        </pc:sldLayoutChg>
        <pc:sldLayoutChg chg="del">
          <pc:chgData name="Ben De Meester (imec-UGent)" userId="fd17ca98-a9b7-4bbf-b14b-7d928657e6c4" providerId="ADAL" clId="{158608B0-1FED-43C4-BC33-0833A75BD7B1}" dt="2023-03-08T10:22:17.193" v="701" actId="47"/>
          <pc:sldLayoutMkLst>
            <pc:docMk/>
            <pc:sldMasterMk cId="0" sldId="2147483732"/>
            <pc:sldLayoutMk cId="0" sldId="2147483802"/>
          </pc:sldLayoutMkLst>
        </pc:sldLayoutChg>
      </pc:sldMasterChg>
    </pc:docChg>
  </pc:docChgLst>
  <pc:docChgLst>
    <pc:chgData name="Liesbeth Meeus (imec)" userId="856aa87f-7a9d-4071-82c3-6ba40ffe456f" providerId="ADAL" clId="{2861AFC3-2F7D-43B9-86F9-7CD40896A635}"/>
    <pc:docChg chg="undo custSel addSld delSld modSld sldOrd">
      <pc:chgData name="Liesbeth Meeus (imec)" userId="856aa87f-7a9d-4071-82c3-6ba40ffe456f" providerId="ADAL" clId="{2861AFC3-2F7D-43B9-86F9-7CD40896A635}" dt="2023-03-20T10:50:31.366" v="4641" actId="207"/>
      <pc:docMkLst>
        <pc:docMk/>
      </pc:docMkLst>
      <pc:sldChg chg="addSp delSp modSp mod modNotesTx">
        <pc:chgData name="Liesbeth Meeus (imec)" userId="856aa87f-7a9d-4071-82c3-6ba40ffe456f" providerId="ADAL" clId="{2861AFC3-2F7D-43B9-86F9-7CD40896A635}" dt="2023-03-03T13:31:15.769" v="618" actId="20577"/>
        <pc:sldMkLst>
          <pc:docMk/>
          <pc:sldMk cId="0" sldId="256"/>
        </pc:sldMkLst>
        <pc:spChg chg="add del mod">
          <ac:chgData name="Liesbeth Meeus (imec)" userId="856aa87f-7a9d-4071-82c3-6ba40ffe456f" providerId="ADAL" clId="{2861AFC3-2F7D-43B9-86F9-7CD40896A635}" dt="2023-03-02T10:05:37.275" v="4" actId="478"/>
          <ac:spMkLst>
            <pc:docMk/>
            <pc:sldMk cId="0" sldId="256"/>
            <ac:spMk id="2" creationId="{A887CAFC-C81A-AABC-F6B8-C71E81FFCF1D}"/>
          </ac:spMkLst>
        </pc:spChg>
        <pc:spChg chg="mod">
          <ac:chgData name="Liesbeth Meeus (imec)" userId="856aa87f-7a9d-4071-82c3-6ba40ffe456f" providerId="ADAL" clId="{2861AFC3-2F7D-43B9-86F9-7CD40896A635}" dt="2023-03-03T13:31:15.769" v="618" actId="20577"/>
          <ac:spMkLst>
            <pc:docMk/>
            <pc:sldMk cId="0" sldId="256"/>
            <ac:spMk id="630" creationId="{00000000-0000-0000-0000-000000000000}"/>
          </ac:spMkLst>
        </pc:spChg>
        <pc:spChg chg="mod">
          <ac:chgData name="Liesbeth Meeus (imec)" userId="856aa87f-7a9d-4071-82c3-6ba40ffe456f" providerId="ADAL" clId="{2861AFC3-2F7D-43B9-86F9-7CD40896A635}" dt="2023-03-02T13:38:57.394" v="71" actId="20577"/>
          <ac:spMkLst>
            <pc:docMk/>
            <pc:sldMk cId="0" sldId="256"/>
            <ac:spMk id="634" creationId="{00000000-0000-0000-0000-000000000000}"/>
          </ac:spMkLst>
        </pc:spChg>
        <pc:picChg chg="add mod ord">
          <ac:chgData name="Liesbeth Meeus (imec)" userId="856aa87f-7a9d-4071-82c3-6ba40ffe456f" providerId="ADAL" clId="{2861AFC3-2F7D-43B9-86F9-7CD40896A635}" dt="2023-03-02T10:05:33.139" v="3" actId="167"/>
          <ac:picMkLst>
            <pc:docMk/>
            <pc:sldMk cId="0" sldId="256"/>
            <ac:picMk id="3" creationId="{7C98C1D7-7AFD-FB44-B884-70F37A2833D9}"/>
          </ac:picMkLst>
        </pc:picChg>
        <pc:picChg chg="del">
          <ac:chgData name="Liesbeth Meeus (imec)" userId="856aa87f-7a9d-4071-82c3-6ba40ffe456f" providerId="ADAL" clId="{2861AFC3-2F7D-43B9-86F9-7CD40896A635}" dt="2023-03-02T10:05:26.493" v="1" actId="478"/>
          <ac:picMkLst>
            <pc:docMk/>
            <pc:sldMk cId="0" sldId="256"/>
            <ac:picMk id="626" creationId="{00000000-0000-0000-0000-000000000000}"/>
          </ac:picMkLst>
        </pc:picChg>
      </pc:sldChg>
      <pc:sldChg chg="modNotesTx">
        <pc:chgData name="Liesbeth Meeus (imec)" userId="856aa87f-7a9d-4071-82c3-6ba40ffe456f" providerId="ADAL" clId="{2861AFC3-2F7D-43B9-86F9-7CD40896A635}" dt="2023-03-02T14:40:49.365" v="412"/>
        <pc:sldMkLst>
          <pc:docMk/>
          <pc:sldMk cId="0" sldId="257"/>
        </pc:sldMkLst>
      </pc:sldChg>
      <pc:sldChg chg="modNotesTx">
        <pc:chgData name="Liesbeth Meeus (imec)" userId="856aa87f-7a9d-4071-82c3-6ba40ffe456f" providerId="ADAL" clId="{2861AFC3-2F7D-43B9-86F9-7CD40896A635}" dt="2023-03-02T14:40:52.099" v="413"/>
        <pc:sldMkLst>
          <pc:docMk/>
          <pc:sldMk cId="0" sldId="258"/>
        </pc:sldMkLst>
      </pc:sldChg>
      <pc:sldChg chg="modSp mod modNotesTx">
        <pc:chgData name="Liesbeth Meeus (imec)" userId="856aa87f-7a9d-4071-82c3-6ba40ffe456f" providerId="ADAL" clId="{2861AFC3-2F7D-43B9-86F9-7CD40896A635}" dt="2023-03-08T14:39:06.827" v="4600" actId="6549"/>
        <pc:sldMkLst>
          <pc:docMk/>
          <pc:sldMk cId="0" sldId="259"/>
        </pc:sldMkLst>
        <pc:spChg chg="mod">
          <ac:chgData name="Liesbeth Meeus (imec)" userId="856aa87f-7a9d-4071-82c3-6ba40ffe456f" providerId="ADAL" clId="{2861AFC3-2F7D-43B9-86F9-7CD40896A635}" dt="2023-03-08T14:39:06.827" v="4600" actId="6549"/>
          <ac:spMkLst>
            <pc:docMk/>
            <pc:sldMk cId="0" sldId="259"/>
            <ac:spMk id="667" creationId="{00000000-0000-0000-0000-000000000000}"/>
          </ac:spMkLst>
        </pc:spChg>
      </pc:sldChg>
      <pc:sldChg chg="delSp modSp mod modNotesTx">
        <pc:chgData name="Liesbeth Meeus (imec)" userId="856aa87f-7a9d-4071-82c3-6ba40ffe456f" providerId="ADAL" clId="{2861AFC3-2F7D-43B9-86F9-7CD40896A635}" dt="2023-03-08T09:25:14.674" v="4573" actId="478"/>
        <pc:sldMkLst>
          <pc:docMk/>
          <pc:sldMk cId="0" sldId="260"/>
        </pc:sldMkLst>
        <pc:spChg chg="del">
          <ac:chgData name="Liesbeth Meeus (imec)" userId="856aa87f-7a9d-4071-82c3-6ba40ffe456f" providerId="ADAL" clId="{2861AFC3-2F7D-43B9-86F9-7CD40896A635}" dt="2023-03-08T09:25:14.674" v="4573" actId="478"/>
          <ac:spMkLst>
            <pc:docMk/>
            <pc:sldMk cId="0" sldId="260"/>
            <ac:spMk id="2" creationId="{E3F7C1A6-AD36-FE59-8A12-841A8CBAD371}"/>
          </ac:spMkLst>
        </pc:spChg>
        <pc:graphicFrameChg chg="modGraphic">
          <ac:chgData name="Liesbeth Meeus (imec)" userId="856aa87f-7a9d-4071-82c3-6ba40ffe456f" providerId="ADAL" clId="{2861AFC3-2F7D-43B9-86F9-7CD40896A635}" dt="2023-03-08T09:24:48.848" v="4572" actId="20577"/>
          <ac:graphicFrameMkLst>
            <pc:docMk/>
            <pc:sldMk cId="0" sldId="260"/>
            <ac:graphicFrameMk id="683" creationId="{00000000-0000-0000-0000-000000000000}"/>
          </ac:graphicFrameMkLst>
        </pc:graphicFrameChg>
      </pc:sldChg>
      <pc:sldChg chg="addSp delSp modSp mod modNotesTx">
        <pc:chgData name="Liesbeth Meeus (imec)" userId="856aa87f-7a9d-4071-82c3-6ba40ffe456f" providerId="ADAL" clId="{2861AFC3-2F7D-43B9-86F9-7CD40896A635}" dt="2023-03-07T14:05:02.089" v="4452" actId="20577"/>
        <pc:sldMkLst>
          <pc:docMk/>
          <pc:sldMk cId="0" sldId="261"/>
        </pc:sldMkLst>
        <pc:spChg chg="del">
          <ac:chgData name="Liesbeth Meeus (imec)" userId="856aa87f-7a9d-4071-82c3-6ba40ffe456f" providerId="ADAL" clId="{2861AFC3-2F7D-43B9-86F9-7CD40896A635}" dt="2023-03-03T13:11:46.271" v="574" actId="478"/>
          <ac:spMkLst>
            <pc:docMk/>
            <pc:sldMk cId="0" sldId="261"/>
            <ac:spMk id="2" creationId="{705CBA7D-5764-DB92-AA3E-747FABA90EC2}"/>
          </ac:spMkLst>
        </pc:spChg>
        <pc:spChg chg="del">
          <ac:chgData name="Liesbeth Meeus (imec)" userId="856aa87f-7a9d-4071-82c3-6ba40ffe456f" providerId="ADAL" clId="{2861AFC3-2F7D-43B9-86F9-7CD40896A635}" dt="2023-03-03T13:11:42.815" v="572" actId="478"/>
          <ac:spMkLst>
            <pc:docMk/>
            <pc:sldMk cId="0" sldId="261"/>
            <ac:spMk id="690" creationId="{00000000-0000-0000-0000-000000000000}"/>
          </ac:spMkLst>
        </pc:spChg>
        <pc:picChg chg="add mod">
          <ac:chgData name="Liesbeth Meeus (imec)" userId="856aa87f-7a9d-4071-82c3-6ba40ffe456f" providerId="ADAL" clId="{2861AFC3-2F7D-43B9-86F9-7CD40896A635}" dt="2023-03-03T13:12:09.529" v="575"/>
          <ac:picMkLst>
            <pc:docMk/>
            <pc:sldMk cId="0" sldId="261"/>
            <ac:picMk id="3" creationId="{0F7BCADD-E536-910F-130D-B7CCDABF2DB9}"/>
          </ac:picMkLst>
        </pc:picChg>
        <pc:picChg chg="del">
          <ac:chgData name="Liesbeth Meeus (imec)" userId="856aa87f-7a9d-4071-82c3-6ba40ffe456f" providerId="ADAL" clId="{2861AFC3-2F7D-43B9-86F9-7CD40896A635}" dt="2023-03-03T13:11:36.887" v="569" actId="478"/>
          <ac:picMkLst>
            <pc:docMk/>
            <pc:sldMk cId="0" sldId="261"/>
            <ac:picMk id="689" creationId="{00000000-0000-0000-0000-000000000000}"/>
          </ac:picMkLst>
        </pc:picChg>
      </pc:sldChg>
      <pc:sldChg chg="modNotesTx">
        <pc:chgData name="Liesbeth Meeus (imec)" userId="856aa87f-7a9d-4071-82c3-6ba40ffe456f" providerId="ADAL" clId="{2861AFC3-2F7D-43B9-86F9-7CD40896A635}" dt="2023-03-02T14:41:09.129" v="432" actId="20577"/>
        <pc:sldMkLst>
          <pc:docMk/>
          <pc:sldMk cId="0" sldId="262"/>
        </pc:sldMkLst>
      </pc:sldChg>
      <pc:sldChg chg="modNotesTx">
        <pc:chgData name="Liesbeth Meeus (imec)" userId="856aa87f-7a9d-4071-82c3-6ba40ffe456f" providerId="ADAL" clId="{2861AFC3-2F7D-43B9-86F9-7CD40896A635}" dt="2023-03-07T08:42:13.963" v="810" actId="20577"/>
        <pc:sldMkLst>
          <pc:docMk/>
          <pc:sldMk cId="0" sldId="263"/>
        </pc:sldMkLst>
      </pc:sldChg>
      <pc:sldChg chg="modNotesTx">
        <pc:chgData name="Liesbeth Meeus (imec)" userId="856aa87f-7a9d-4071-82c3-6ba40ffe456f" providerId="ADAL" clId="{2861AFC3-2F7D-43B9-86F9-7CD40896A635}" dt="2023-03-07T08:42:19.686" v="816" actId="20577"/>
        <pc:sldMkLst>
          <pc:docMk/>
          <pc:sldMk cId="0" sldId="264"/>
        </pc:sldMkLst>
      </pc:sldChg>
      <pc:sldChg chg="del modNotesTx">
        <pc:chgData name="Liesbeth Meeus (imec)" userId="856aa87f-7a9d-4071-82c3-6ba40ffe456f" providerId="ADAL" clId="{2861AFC3-2F7D-43B9-86F9-7CD40896A635}" dt="2023-03-02T14:37:47.586" v="409" actId="47"/>
        <pc:sldMkLst>
          <pc:docMk/>
          <pc:sldMk cId="0" sldId="265"/>
        </pc:sldMkLst>
      </pc:sldChg>
      <pc:sldChg chg="modNotesTx">
        <pc:chgData name="Liesbeth Meeus (imec)" userId="856aa87f-7a9d-4071-82c3-6ba40ffe456f" providerId="ADAL" clId="{2861AFC3-2F7D-43B9-86F9-7CD40896A635}" dt="2023-03-07T08:42:23.844" v="820" actId="20577"/>
        <pc:sldMkLst>
          <pc:docMk/>
          <pc:sldMk cId="0" sldId="266"/>
        </pc:sldMkLst>
      </pc:sldChg>
      <pc:sldChg chg="modNotesTx">
        <pc:chgData name="Liesbeth Meeus (imec)" userId="856aa87f-7a9d-4071-82c3-6ba40ffe456f" providerId="ADAL" clId="{2861AFC3-2F7D-43B9-86F9-7CD40896A635}" dt="2023-03-02T13:50:51.444" v="252" actId="20577"/>
        <pc:sldMkLst>
          <pc:docMk/>
          <pc:sldMk cId="0" sldId="267"/>
        </pc:sldMkLst>
      </pc:sldChg>
      <pc:sldChg chg="modNotesTx">
        <pc:chgData name="Liesbeth Meeus (imec)" userId="856aa87f-7a9d-4071-82c3-6ba40ffe456f" providerId="ADAL" clId="{2861AFC3-2F7D-43B9-86F9-7CD40896A635}" dt="2023-03-02T13:50:56.315" v="253"/>
        <pc:sldMkLst>
          <pc:docMk/>
          <pc:sldMk cId="0" sldId="268"/>
        </pc:sldMkLst>
      </pc:sldChg>
      <pc:sldChg chg="modNotesTx">
        <pc:chgData name="Liesbeth Meeus (imec)" userId="856aa87f-7a9d-4071-82c3-6ba40ffe456f" providerId="ADAL" clId="{2861AFC3-2F7D-43B9-86F9-7CD40896A635}" dt="2023-03-02T14:41:24.758" v="434"/>
        <pc:sldMkLst>
          <pc:docMk/>
          <pc:sldMk cId="0" sldId="269"/>
        </pc:sldMkLst>
      </pc:sldChg>
      <pc:sldChg chg="modNotesTx">
        <pc:chgData name="Liesbeth Meeus (imec)" userId="856aa87f-7a9d-4071-82c3-6ba40ffe456f" providerId="ADAL" clId="{2861AFC3-2F7D-43B9-86F9-7CD40896A635}" dt="2023-03-02T14:41:29.611" v="437"/>
        <pc:sldMkLst>
          <pc:docMk/>
          <pc:sldMk cId="0" sldId="270"/>
        </pc:sldMkLst>
      </pc:sldChg>
      <pc:sldChg chg="modNotesTx">
        <pc:chgData name="Liesbeth Meeus (imec)" userId="856aa87f-7a9d-4071-82c3-6ba40ffe456f" providerId="ADAL" clId="{2861AFC3-2F7D-43B9-86F9-7CD40896A635}" dt="2023-03-02T14:41:32.913" v="438"/>
        <pc:sldMkLst>
          <pc:docMk/>
          <pc:sldMk cId="0" sldId="271"/>
        </pc:sldMkLst>
      </pc:sldChg>
      <pc:sldChg chg="modNotesTx">
        <pc:chgData name="Liesbeth Meeus (imec)" userId="856aa87f-7a9d-4071-82c3-6ba40ffe456f" providerId="ADAL" clId="{2861AFC3-2F7D-43B9-86F9-7CD40896A635}" dt="2023-03-02T14:41:41.846" v="446" actId="20577"/>
        <pc:sldMkLst>
          <pc:docMk/>
          <pc:sldMk cId="0" sldId="272"/>
        </pc:sldMkLst>
      </pc:sldChg>
      <pc:sldChg chg="addSp delSp modSp mod modNotesTx">
        <pc:chgData name="Liesbeth Meeus (imec)" userId="856aa87f-7a9d-4071-82c3-6ba40ffe456f" providerId="ADAL" clId="{2861AFC3-2F7D-43B9-86F9-7CD40896A635}" dt="2023-03-07T13:25:33.261" v="3962" actId="17032"/>
        <pc:sldMkLst>
          <pc:docMk/>
          <pc:sldMk cId="0" sldId="273"/>
        </pc:sldMkLst>
        <pc:spChg chg="mod">
          <ac:chgData name="Liesbeth Meeus (imec)" userId="856aa87f-7a9d-4071-82c3-6ba40ffe456f" providerId="ADAL" clId="{2861AFC3-2F7D-43B9-86F9-7CD40896A635}" dt="2023-03-07T13:21:25.175" v="3929" actId="1076"/>
          <ac:spMkLst>
            <pc:docMk/>
            <pc:sldMk cId="0" sldId="273"/>
            <ac:spMk id="829" creationId="{00000000-0000-0000-0000-000000000000}"/>
          </ac:spMkLst>
        </pc:spChg>
        <pc:spChg chg="mod">
          <ac:chgData name="Liesbeth Meeus (imec)" userId="856aa87f-7a9d-4071-82c3-6ba40ffe456f" providerId="ADAL" clId="{2861AFC3-2F7D-43B9-86F9-7CD40896A635}" dt="2023-03-07T13:21:28.900" v="3930" actId="1076"/>
          <ac:spMkLst>
            <pc:docMk/>
            <pc:sldMk cId="0" sldId="273"/>
            <ac:spMk id="830" creationId="{00000000-0000-0000-0000-000000000000}"/>
          </ac:spMkLst>
        </pc:spChg>
        <pc:picChg chg="add mod">
          <ac:chgData name="Liesbeth Meeus (imec)" userId="856aa87f-7a9d-4071-82c3-6ba40ffe456f" providerId="ADAL" clId="{2861AFC3-2F7D-43B9-86F9-7CD40896A635}" dt="2023-03-07T13:23:45.006" v="3942" actId="1076"/>
          <ac:picMkLst>
            <pc:docMk/>
            <pc:sldMk cId="0" sldId="273"/>
            <ac:picMk id="2" creationId="{167F36DD-73CC-7B1F-84C5-23A33C226E9D}"/>
          </ac:picMkLst>
        </pc:picChg>
        <pc:picChg chg="add mod">
          <ac:chgData name="Liesbeth Meeus (imec)" userId="856aa87f-7a9d-4071-82c3-6ba40ffe456f" providerId="ADAL" clId="{2861AFC3-2F7D-43B9-86F9-7CD40896A635}" dt="2023-03-07T13:23:56.765" v="3946" actId="1076"/>
          <ac:picMkLst>
            <pc:docMk/>
            <pc:sldMk cId="0" sldId="273"/>
            <ac:picMk id="6" creationId="{83F19960-C3B4-26FD-3DF7-FCA691BA581E}"/>
          </ac:picMkLst>
        </pc:picChg>
        <pc:picChg chg="add mod">
          <ac:chgData name="Liesbeth Meeus (imec)" userId="856aa87f-7a9d-4071-82c3-6ba40ffe456f" providerId="ADAL" clId="{2861AFC3-2F7D-43B9-86F9-7CD40896A635}" dt="2023-03-07T13:24:46.900" v="3954" actId="1076"/>
          <ac:picMkLst>
            <pc:docMk/>
            <pc:sldMk cId="0" sldId="273"/>
            <ac:picMk id="13" creationId="{EBF1C21D-3BD9-AB86-605C-A8540F55CD05}"/>
          </ac:picMkLst>
        </pc:picChg>
        <pc:picChg chg="mod">
          <ac:chgData name="Liesbeth Meeus (imec)" userId="856aa87f-7a9d-4071-82c3-6ba40ffe456f" providerId="ADAL" clId="{2861AFC3-2F7D-43B9-86F9-7CD40896A635}" dt="2023-03-07T13:21:25.175" v="3929" actId="1076"/>
          <ac:picMkLst>
            <pc:docMk/>
            <pc:sldMk cId="0" sldId="273"/>
            <ac:picMk id="831" creationId="{00000000-0000-0000-0000-000000000000}"/>
          </ac:picMkLst>
        </pc:picChg>
        <pc:picChg chg="mod">
          <ac:chgData name="Liesbeth Meeus (imec)" userId="856aa87f-7a9d-4071-82c3-6ba40ffe456f" providerId="ADAL" clId="{2861AFC3-2F7D-43B9-86F9-7CD40896A635}" dt="2023-03-07T13:21:28.900" v="3930" actId="1076"/>
          <ac:picMkLst>
            <pc:docMk/>
            <pc:sldMk cId="0" sldId="273"/>
            <ac:picMk id="832" creationId="{00000000-0000-0000-0000-000000000000}"/>
          </ac:picMkLst>
        </pc:picChg>
        <pc:picChg chg="del mod">
          <ac:chgData name="Liesbeth Meeus (imec)" userId="856aa87f-7a9d-4071-82c3-6ba40ffe456f" providerId="ADAL" clId="{2861AFC3-2F7D-43B9-86F9-7CD40896A635}" dt="2023-03-07T13:21:08.742" v="3926" actId="478"/>
          <ac:picMkLst>
            <pc:docMk/>
            <pc:sldMk cId="0" sldId="273"/>
            <ac:picMk id="833" creationId="{00000000-0000-0000-0000-000000000000}"/>
          </ac:picMkLst>
        </pc:picChg>
        <pc:cxnChg chg="add mod">
          <ac:chgData name="Liesbeth Meeus (imec)" userId="856aa87f-7a9d-4071-82c3-6ba40ffe456f" providerId="ADAL" clId="{2861AFC3-2F7D-43B9-86F9-7CD40896A635}" dt="2023-03-07T13:25:19.663" v="3960" actId="17032"/>
          <ac:cxnSpMkLst>
            <pc:docMk/>
            <pc:sldMk cId="0" sldId="273"/>
            <ac:cxnSpMk id="4" creationId="{3853269A-D9D9-A0A2-62DB-F37E7CA068FD}"/>
          </ac:cxnSpMkLst>
        </pc:cxnChg>
        <pc:cxnChg chg="add mod">
          <ac:chgData name="Liesbeth Meeus (imec)" userId="856aa87f-7a9d-4071-82c3-6ba40ffe456f" providerId="ADAL" clId="{2861AFC3-2F7D-43B9-86F9-7CD40896A635}" dt="2023-03-07T13:25:28.712" v="3961" actId="17032"/>
          <ac:cxnSpMkLst>
            <pc:docMk/>
            <pc:sldMk cId="0" sldId="273"/>
            <ac:cxnSpMk id="8" creationId="{1E6CA80F-EAFA-8DFC-1E1C-AD247A496DC7}"/>
          </ac:cxnSpMkLst>
        </pc:cxnChg>
        <pc:cxnChg chg="add mod">
          <ac:chgData name="Liesbeth Meeus (imec)" userId="856aa87f-7a9d-4071-82c3-6ba40ffe456f" providerId="ADAL" clId="{2861AFC3-2F7D-43B9-86F9-7CD40896A635}" dt="2023-03-07T13:25:33.261" v="3962" actId="17032"/>
          <ac:cxnSpMkLst>
            <pc:docMk/>
            <pc:sldMk cId="0" sldId="273"/>
            <ac:cxnSpMk id="15" creationId="{BB803244-53FC-55E1-BA87-3090230C8D07}"/>
          </ac:cxnSpMkLst>
        </pc:cxnChg>
      </pc:sldChg>
      <pc:sldChg chg="delSp modSp mod ord modNotesTx">
        <pc:chgData name="Liesbeth Meeus (imec)" userId="856aa87f-7a9d-4071-82c3-6ba40ffe456f" providerId="ADAL" clId="{2861AFC3-2F7D-43B9-86F9-7CD40896A635}" dt="2023-03-09T07:57:05.426" v="4602"/>
        <pc:sldMkLst>
          <pc:docMk/>
          <pc:sldMk cId="0" sldId="274"/>
        </pc:sldMkLst>
        <pc:spChg chg="del">
          <ac:chgData name="Liesbeth Meeus (imec)" userId="856aa87f-7a9d-4071-82c3-6ba40ffe456f" providerId="ADAL" clId="{2861AFC3-2F7D-43B9-86F9-7CD40896A635}" dt="2023-03-02T12:48:10.422" v="69" actId="478"/>
          <ac:spMkLst>
            <pc:docMk/>
            <pc:sldMk cId="0" sldId="274"/>
            <ac:spMk id="2" creationId="{5995C362-5DA7-74CD-DE80-BB8CD9486652}"/>
          </ac:spMkLst>
        </pc:spChg>
        <pc:spChg chg="mod">
          <ac:chgData name="Liesbeth Meeus (imec)" userId="856aa87f-7a9d-4071-82c3-6ba40ffe456f" providerId="ADAL" clId="{2861AFC3-2F7D-43B9-86F9-7CD40896A635}" dt="2023-03-07T14:08:32.577" v="4488" actId="20577"/>
          <ac:spMkLst>
            <pc:docMk/>
            <pc:sldMk cId="0" sldId="274"/>
            <ac:spMk id="840" creationId="{00000000-0000-0000-0000-000000000000}"/>
          </ac:spMkLst>
        </pc:spChg>
        <pc:spChg chg="mod">
          <ac:chgData name="Liesbeth Meeus (imec)" userId="856aa87f-7a9d-4071-82c3-6ba40ffe456f" providerId="ADAL" clId="{2861AFC3-2F7D-43B9-86F9-7CD40896A635}" dt="2023-03-02T12:47:59.277" v="68" actId="20577"/>
          <ac:spMkLst>
            <pc:docMk/>
            <pc:sldMk cId="0" sldId="274"/>
            <ac:spMk id="841" creationId="{00000000-0000-0000-0000-000000000000}"/>
          </ac:spMkLst>
        </pc:spChg>
      </pc:sldChg>
      <pc:sldChg chg="del mod modShow">
        <pc:chgData name="Liesbeth Meeus (imec)" userId="856aa87f-7a9d-4071-82c3-6ba40ffe456f" providerId="ADAL" clId="{2861AFC3-2F7D-43B9-86F9-7CD40896A635}" dt="2023-03-07T09:13:52.876" v="3630" actId="47"/>
        <pc:sldMkLst>
          <pc:docMk/>
          <pc:sldMk cId="0" sldId="275"/>
        </pc:sldMkLst>
      </pc:sldChg>
      <pc:sldChg chg="addSp delSp modSp mod modNotesTx">
        <pc:chgData name="Liesbeth Meeus (imec)" userId="856aa87f-7a9d-4071-82c3-6ba40ffe456f" providerId="ADAL" clId="{2861AFC3-2F7D-43B9-86F9-7CD40896A635}" dt="2023-03-07T14:13:57.210" v="4528" actId="113"/>
        <pc:sldMkLst>
          <pc:docMk/>
          <pc:sldMk cId="0" sldId="276"/>
        </pc:sldMkLst>
        <pc:spChg chg="del mod">
          <ac:chgData name="Liesbeth Meeus (imec)" userId="856aa87f-7a9d-4071-82c3-6ba40ffe456f" providerId="ADAL" clId="{2861AFC3-2F7D-43B9-86F9-7CD40896A635}" dt="2023-03-07T09:35:20.705" v="3920" actId="478"/>
          <ac:spMkLst>
            <pc:docMk/>
            <pc:sldMk cId="0" sldId="276"/>
            <ac:spMk id="2" creationId="{850605D2-B91C-055A-F4C3-3FAFEE3B185B}"/>
          </ac:spMkLst>
        </pc:spChg>
        <pc:spChg chg="add del mod">
          <ac:chgData name="Liesbeth Meeus (imec)" userId="856aa87f-7a9d-4071-82c3-6ba40ffe456f" providerId="ADAL" clId="{2861AFC3-2F7D-43B9-86F9-7CD40896A635}" dt="2023-03-07T09:12:12.759" v="3406" actId="478"/>
          <ac:spMkLst>
            <pc:docMk/>
            <pc:sldMk cId="0" sldId="276"/>
            <ac:spMk id="5" creationId="{C8FAAB56-53BD-77CB-9C4F-12C8645C8CF4}"/>
          </ac:spMkLst>
        </pc:spChg>
        <pc:graphicFrameChg chg="add del mod">
          <ac:chgData name="Liesbeth Meeus (imec)" userId="856aa87f-7a9d-4071-82c3-6ba40ffe456f" providerId="ADAL" clId="{2861AFC3-2F7D-43B9-86F9-7CD40896A635}" dt="2023-03-07T08:47:47.823" v="828" actId="478"/>
          <ac:graphicFrameMkLst>
            <pc:docMk/>
            <pc:sldMk cId="0" sldId="276"/>
            <ac:graphicFrameMk id="6" creationId="{140CBF0E-BC29-EC8D-1AFA-A68189BD3FD9}"/>
          </ac:graphicFrameMkLst>
        </pc:graphicFrameChg>
        <pc:graphicFrameChg chg="add mod ord modGraphic">
          <ac:chgData name="Liesbeth Meeus (imec)" userId="856aa87f-7a9d-4071-82c3-6ba40ffe456f" providerId="ADAL" clId="{2861AFC3-2F7D-43B9-86F9-7CD40896A635}" dt="2023-03-07T14:13:57.210" v="4528" actId="113"/>
          <ac:graphicFrameMkLst>
            <pc:docMk/>
            <pc:sldMk cId="0" sldId="276"/>
            <ac:graphicFrameMk id="7" creationId="{C2E41330-C840-95D3-D02B-5D9D16DD877C}"/>
          </ac:graphicFrameMkLst>
        </pc:graphicFrameChg>
        <pc:picChg chg="add mod">
          <ac:chgData name="Liesbeth Meeus (imec)" userId="856aa87f-7a9d-4071-82c3-6ba40ffe456f" providerId="ADAL" clId="{2861AFC3-2F7D-43B9-86F9-7CD40896A635}" dt="2023-03-07T14:10:45.454" v="4503" actId="29295"/>
          <ac:picMkLst>
            <pc:docMk/>
            <pc:sldMk cId="0" sldId="276"/>
            <ac:picMk id="4" creationId="{CEF7D5E7-4AFE-8FCD-87DF-BCF386F5C521}"/>
          </ac:picMkLst>
        </pc:picChg>
        <pc:picChg chg="del">
          <ac:chgData name="Liesbeth Meeus (imec)" userId="856aa87f-7a9d-4071-82c3-6ba40ffe456f" providerId="ADAL" clId="{2861AFC3-2F7D-43B9-86F9-7CD40896A635}" dt="2023-03-07T08:26:11.893" v="621" actId="478"/>
          <ac:picMkLst>
            <pc:docMk/>
            <pc:sldMk cId="0" sldId="276"/>
            <ac:picMk id="858" creationId="{00000000-0000-0000-0000-000000000000}"/>
          </ac:picMkLst>
        </pc:picChg>
      </pc:sldChg>
      <pc:sldChg chg="addSp delSp modSp mod modNotesTx">
        <pc:chgData name="Liesbeth Meeus (imec)" userId="856aa87f-7a9d-4071-82c3-6ba40ffe456f" providerId="ADAL" clId="{2861AFC3-2F7D-43B9-86F9-7CD40896A635}" dt="2023-03-08T08:38:12.268" v="4553" actId="20577"/>
        <pc:sldMkLst>
          <pc:docMk/>
          <pc:sldMk cId="0" sldId="277"/>
        </pc:sldMkLst>
        <pc:spChg chg="del">
          <ac:chgData name="Liesbeth Meeus (imec)" userId="856aa87f-7a9d-4071-82c3-6ba40ffe456f" providerId="ADAL" clId="{2861AFC3-2F7D-43B9-86F9-7CD40896A635}" dt="2023-03-07T13:41:57.136" v="4333" actId="478"/>
          <ac:spMkLst>
            <pc:docMk/>
            <pc:sldMk cId="0" sldId="277"/>
            <ac:spMk id="2" creationId="{5FBF661C-759F-C62A-BAFF-1CA87B8ABC2D}"/>
          </ac:spMkLst>
        </pc:spChg>
        <pc:spChg chg="add del mod">
          <ac:chgData name="Liesbeth Meeus (imec)" userId="856aa87f-7a9d-4071-82c3-6ba40ffe456f" providerId="ADAL" clId="{2861AFC3-2F7D-43B9-86F9-7CD40896A635}" dt="2023-03-07T13:35:20.506" v="4141" actId="478"/>
          <ac:spMkLst>
            <pc:docMk/>
            <pc:sldMk cId="0" sldId="277"/>
            <ac:spMk id="4" creationId="{DA1022A2-DE51-7B6A-FEDB-898C952537FF}"/>
          </ac:spMkLst>
        </pc:spChg>
        <pc:spChg chg="add del mod">
          <ac:chgData name="Liesbeth Meeus (imec)" userId="856aa87f-7a9d-4071-82c3-6ba40ffe456f" providerId="ADAL" clId="{2861AFC3-2F7D-43B9-86F9-7CD40896A635}" dt="2023-03-07T13:35:18.414" v="4138" actId="478"/>
          <ac:spMkLst>
            <pc:docMk/>
            <pc:sldMk cId="0" sldId="277"/>
            <ac:spMk id="5" creationId="{E0FCA18B-425B-1F28-5AEC-9CC5E1B1A554}"/>
          </ac:spMkLst>
        </pc:spChg>
        <pc:spChg chg="add del mod">
          <ac:chgData name="Liesbeth Meeus (imec)" userId="856aa87f-7a9d-4071-82c3-6ba40ffe456f" providerId="ADAL" clId="{2861AFC3-2F7D-43B9-86F9-7CD40896A635}" dt="2023-03-07T13:35:17.073" v="4136" actId="478"/>
          <ac:spMkLst>
            <pc:docMk/>
            <pc:sldMk cId="0" sldId="277"/>
            <ac:spMk id="6" creationId="{C31A2B38-5417-B890-61A8-AB8D3007A097}"/>
          </ac:spMkLst>
        </pc:spChg>
        <pc:spChg chg="add del mod">
          <ac:chgData name="Liesbeth Meeus (imec)" userId="856aa87f-7a9d-4071-82c3-6ba40ffe456f" providerId="ADAL" clId="{2861AFC3-2F7D-43B9-86F9-7CD40896A635}" dt="2023-03-07T13:35:15.526" v="4134" actId="478"/>
          <ac:spMkLst>
            <pc:docMk/>
            <pc:sldMk cId="0" sldId="277"/>
            <ac:spMk id="7" creationId="{C5B807A4-1363-F9FE-8D12-8634AEB4B5E6}"/>
          </ac:spMkLst>
        </pc:spChg>
        <pc:spChg chg="add del mod">
          <ac:chgData name="Liesbeth Meeus (imec)" userId="856aa87f-7a9d-4071-82c3-6ba40ffe456f" providerId="ADAL" clId="{2861AFC3-2F7D-43B9-86F9-7CD40896A635}" dt="2023-03-07T13:35:19.182" v="4139" actId="478"/>
          <ac:spMkLst>
            <pc:docMk/>
            <pc:sldMk cId="0" sldId="277"/>
            <ac:spMk id="8" creationId="{5625D650-E19D-8115-4AFD-4C2C4F387F0F}"/>
          </ac:spMkLst>
        </pc:spChg>
        <pc:spChg chg="add del mod">
          <ac:chgData name="Liesbeth Meeus (imec)" userId="856aa87f-7a9d-4071-82c3-6ba40ffe456f" providerId="ADAL" clId="{2861AFC3-2F7D-43B9-86F9-7CD40896A635}" dt="2023-03-07T13:35:16.614" v="4135" actId="478"/>
          <ac:spMkLst>
            <pc:docMk/>
            <pc:sldMk cId="0" sldId="277"/>
            <ac:spMk id="9" creationId="{9FC06AA1-AEB1-D42F-F54E-9FAB1C6568D2}"/>
          </ac:spMkLst>
        </pc:spChg>
        <pc:spChg chg="add del mod">
          <ac:chgData name="Liesbeth Meeus (imec)" userId="856aa87f-7a9d-4071-82c3-6ba40ffe456f" providerId="ADAL" clId="{2861AFC3-2F7D-43B9-86F9-7CD40896A635}" dt="2023-03-07T13:35:19.896" v="4140" actId="478"/>
          <ac:spMkLst>
            <pc:docMk/>
            <pc:sldMk cId="0" sldId="277"/>
            <ac:spMk id="10" creationId="{1BECC2F3-C1D7-B8B0-7F83-EE1F6BE208A8}"/>
          </ac:spMkLst>
        </pc:spChg>
        <pc:spChg chg="add mod">
          <ac:chgData name="Liesbeth Meeus (imec)" userId="856aa87f-7a9d-4071-82c3-6ba40ffe456f" providerId="ADAL" clId="{2861AFC3-2F7D-43B9-86F9-7CD40896A635}" dt="2023-03-07T14:14:46.095" v="4530" actId="13926"/>
          <ac:spMkLst>
            <pc:docMk/>
            <pc:sldMk cId="0" sldId="277"/>
            <ac:spMk id="15" creationId="{8B974D90-A7E7-5942-A227-21D839C65FD2}"/>
          </ac:spMkLst>
        </pc:spChg>
        <pc:spChg chg="add mod">
          <ac:chgData name="Liesbeth Meeus (imec)" userId="856aa87f-7a9d-4071-82c3-6ba40ffe456f" providerId="ADAL" clId="{2861AFC3-2F7D-43B9-86F9-7CD40896A635}" dt="2023-03-07T14:15:14.430" v="4540" actId="108"/>
          <ac:spMkLst>
            <pc:docMk/>
            <pc:sldMk cId="0" sldId="277"/>
            <ac:spMk id="16" creationId="{9E050783-BD4A-1170-68CB-ED9369A0F478}"/>
          </ac:spMkLst>
        </pc:spChg>
        <pc:spChg chg="add mod">
          <ac:chgData name="Liesbeth Meeus (imec)" userId="856aa87f-7a9d-4071-82c3-6ba40ffe456f" providerId="ADAL" clId="{2861AFC3-2F7D-43B9-86F9-7CD40896A635}" dt="2023-03-07T14:15:11.211" v="4539" actId="108"/>
          <ac:spMkLst>
            <pc:docMk/>
            <pc:sldMk cId="0" sldId="277"/>
            <ac:spMk id="17" creationId="{F3C66974-DACE-E21F-4CF8-DD72041FAE8B}"/>
          </ac:spMkLst>
        </pc:spChg>
        <pc:spChg chg="add mod">
          <ac:chgData name="Liesbeth Meeus (imec)" userId="856aa87f-7a9d-4071-82c3-6ba40ffe456f" providerId="ADAL" clId="{2861AFC3-2F7D-43B9-86F9-7CD40896A635}" dt="2023-03-08T08:38:12.268" v="4553" actId="20577"/>
          <ac:spMkLst>
            <pc:docMk/>
            <pc:sldMk cId="0" sldId="277"/>
            <ac:spMk id="18" creationId="{2B239695-052D-1600-ED34-E80D160B56D1}"/>
          </ac:spMkLst>
        </pc:spChg>
        <pc:spChg chg="add mod">
          <ac:chgData name="Liesbeth Meeus (imec)" userId="856aa87f-7a9d-4071-82c3-6ba40ffe456f" providerId="ADAL" clId="{2861AFC3-2F7D-43B9-86F9-7CD40896A635}" dt="2023-03-07T14:14:55.147" v="4532" actId="108"/>
          <ac:spMkLst>
            <pc:docMk/>
            <pc:sldMk cId="0" sldId="277"/>
            <ac:spMk id="19" creationId="{6099138A-C451-CF7D-F5D2-48B5D225CA13}"/>
          </ac:spMkLst>
        </pc:spChg>
        <pc:spChg chg="add mod">
          <ac:chgData name="Liesbeth Meeus (imec)" userId="856aa87f-7a9d-4071-82c3-6ba40ffe456f" providerId="ADAL" clId="{2861AFC3-2F7D-43B9-86F9-7CD40896A635}" dt="2023-03-07T14:14:52.914" v="4531" actId="108"/>
          <ac:spMkLst>
            <pc:docMk/>
            <pc:sldMk cId="0" sldId="277"/>
            <ac:spMk id="20" creationId="{34E53C22-2000-49C4-A239-1A5E5809269F}"/>
          </ac:spMkLst>
        </pc:spChg>
        <pc:spChg chg="add mod">
          <ac:chgData name="Liesbeth Meeus (imec)" userId="856aa87f-7a9d-4071-82c3-6ba40ffe456f" providerId="ADAL" clId="{2861AFC3-2F7D-43B9-86F9-7CD40896A635}" dt="2023-03-07T14:14:59.602" v="4534" actId="108"/>
          <ac:spMkLst>
            <pc:docMk/>
            <pc:sldMk cId="0" sldId="277"/>
            <ac:spMk id="21" creationId="{7FAD7AD4-A4E3-869B-3079-9426D1A07076}"/>
          </ac:spMkLst>
        </pc:spChg>
        <pc:spChg chg="add mod">
          <ac:chgData name="Liesbeth Meeus (imec)" userId="856aa87f-7a9d-4071-82c3-6ba40ffe456f" providerId="ADAL" clId="{2861AFC3-2F7D-43B9-86F9-7CD40896A635}" dt="2023-03-07T13:43:41.054" v="4351" actId="14100"/>
          <ac:spMkLst>
            <pc:docMk/>
            <pc:sldMk cId="0" sldId="277"/>
            <ac:spMk id="22" creationId="{7EBD1D3A-35F9-A2BE-F3F0-331A74913F6C}"/>
          </ac:spMkLst>
        </pc:spChg>
        <pc:picChg chg="add del mod ord">
          <ac:chgData name="Liesbeth Meeus (imec)" userId="856aa87f-7a9d-4071-82c3-6ba40ffe456f" providerId="ADAL" clId="{2861AFC3-2F7D-43B9-86F9-7CD40896A635}" dt="2023-03-07T13:35:10.783" v="4132" actId="478"/>
          <ac:picMkLst>
            <pc:docMk/>
            <pc:sldMk cId="0" sldId="277"/>
            <ac:picMk id="3" creationId="{3CBC181E-4D33-CF58-FC26-6FC0A3679DFC}"/>
          </ac:picMkLst>
        </pc:picChg>
        <pc:picChg chg="add del mod">
          <ac:chgData name="Liesbeth Meeus (imec)" userId="856aa87f-7a9d-4071-82c3-6ba40ffe456f" providerId="ADAL" clId="{2861AFC3-2F7D-43B9-86F9-7CD40896A635}" dt="2023-03-07T13:30:14.814" v="4123" actId="478"/>
          <ac:picMkLst>
            <pc:docMk/>
            <pc:sldMk cId="0" sldId="277"/>
            <ac:picMk id="12" creationId="{013EEA3A-7674-C55C-7CA4-7555A5A7D2CA}"/>
          </ac:picMkLst>
        </pc:picChg>
        <pc:picChg chg="add mod ord">
          <ac:chgData name="Liesbeth Meeus (imec)" userId="856aa87f-7a9d-4071-82c3-6ba40ffe456f" providerId="ADAL" clId="{2861AFC3-2F7D-43B9-86F9-7CD40896A635}" dt="2023-03-07T14:15:24.634" v="4541" actId="1076"/>
          <ac:picMkLst>
            <pc:docMk/>
            <pc:sldMk cId="0" sldId="277"/>
            <ac:picMk id="14" creationId="{72193599-AE9B-FA0D-FAEB-D9A4E0DC7C8A}"/>
          </ac:picMkLst>
        </pc:picChg>
        <pc:picChg chg="del">
          <ac:chgData name="Liesbeth Meeus (imec)" userId="856aa87f-7a9d-4071-82c3-6ba40ffe456f" providerId="ADAL" clId="{2861AFC3-2F7D-43B9-86F9-7CD40896A635}" dt="2023-03-07T13:26:36.938" v="3963" actId="478"/>
          <ac:picMkLst>
            <pc:docMk/>
            <pc:sldMk cId="0" sldId="277"/>
            <ac:picMk id="864" creationId="{00000000-0000-0000-0000-000000000000}"/>
          </ac:picMkLst>
        </pc:picChg>
      </pc:sldChg>
      <pc:sldChg chg="addSp delSp modSp mod modNotesTx">
        <pc:chgData name="Liesbeth Meeus (imec)" userId="856aa87f-7a9d-4071-82c3-6ba40ffe456f" providerId="ADAL" clId="{2861AFC3-2F7D-43B9-86F9-7CD40896A635}" dt="2023-03-07T13:44:51.423" v="4359" actId="478"/>
        <pc:sldMkLst>
          <pc:docMk/>
          <pc:sldMk cId="0" sldId="278"/>
        </pc:sldMkLst>
        <pc:spChg chg="del">
          <ac:chgData name="Liesbeth Meeus (imec)" userId="856aa87f-7a9d-4071-82c3-6ba40ffe456f" providerId="ADAL" clId="{2861AFC3-2F7D-43B9-86F9-7CD40896A635}" dt="2023-03-07T13:44:51.423" v="4359" actId="478"/>
          <ac:spMkLst>
            <pc:docMk/>
            <pc:sldMk cId="0" sldId="278"/>
            <ac:spMk id="2" creationId="{150A649F-2535-6E4A-2FEF-1B20D1CAE598}"/>
          </ac:spMkLst>
        </pc:spChg>
        <pc:picChg chg="add mod">
          <ac:chgData name="Liesbeth Meeus (imec)" userId="856aa87f-7a9d-4071-82c3-6ba40ffe456f" providerId="ADAL" clId="{2861AFC3-2F7D-43B9-86F9-7CD40896A635}" dt="2023-03-07T13:44:49.488" v="4358" actId="1076"/>
          <ac:picMkLst>
            <pc:docMk/>
            <pc:sldMk cId="0" sldId="278"/>
            <ac:picMk id="4" creationId="{25BA3412-447F-A58A-437C-B12511DF131C}"/>
          </ac:picMkLst>
        </pc:picChg>
        <pc:picChg chg="del">
          <ac:chgData name="Liesbeth Meeus (imec)" userId="856aa87f-7a9d-4071-82c3-6ba40ffe456f" providerId="ADAL" clId="{2861AFC3-2F7D-43B9-86F9-7CD40896A635}" dt="2023-03-07T13:44:09.174" v="4355" actId="478"/>
          <ac:picMkLst>
            <pc:docMk/>
            <pc:sldMk cId="0" sldId="278"/>
            <ac:picMk id="870" creationId="{00000000-0000-0000-0000-000000000000}"/>
          </ac:picMkLst>
        </pc:picChg>
      </pc:sldChg>
      <pc:sldChg chg="modNotesTx">
        <pc:chgData name="Liesbeth Meeus (imec)" userId="856aa87f-7a9d-4071-82c3-6ba40ffe456f" providerId="ADAL" clId="{2861AFC3-2F7D-43B9-86F9-7CD40896A635}" dt="2023-03-02T13:57:59.611" v="284" actId="20577"/>
        <pc:sldMkLst>
          <pc:docMk/>
          <pc:sldMk cId="0" sldId="279"/>
        </pc:sldMkLst>
      </pc:sldChg>
      <pc:sldChg chg="modNotesTx">
        <pc:chgData name="Liesbeth Meeus (imec)" userId="856aa87f-7a9d-4071-82c3-6ba40ffe456f" providerId="ADAL" clId="{2861AFC3-2F7D-43B9-86F9-7CD40896A635}" dt="2023-03-02T14:42:06.315" v="452"/>
        <pc:sldMkLst>
          <pc:docMk/>
          <pc:sldMk cId="0" sldId="280"/>
        </pc:sldMkLst>
      </pc:sldChg>
      <pc:sldChg chg="modNotesTx">
        <pc:chgData name="Liesbeth Meeus (imec)" userId="856aa87f-7a9d-4071-82c3-6ba40ffe456f" providerId="ADAL" clId="{2861AFC3-2F7D-43B9-86F9-7CD40896A635}" dt="2023-03-02T14:42:10.865" v="455"/>
        <pc:sldMkLst>
          <pc:docMk/>
          <pc:sldMk cId="0" sldId="281"/>
        </pc:sldMkLst>
      </pc:sldChg>
      <pc:sldChg chg="modNotesTx">
        <pc:chgData name="Liesbeth Meeus (imec)" userId="856aa87f-7a9d-4071-82c3-6ba40ffe456f" providerId="ADAL" clId="{2861AFC3-2F7D-43B9-86F9-7CD40896A635}" dt="2023-03-02T14:42:21.947" v="461"/>
        <pc:sldMkLst>
          <pc:docMk/>
          <pc:sldMk cId="0" sldId="282"/>
        </pc:sldMkLst>
      </pc:sldChg>
      <pc:sldChg chg="modNotesTx">
        <pc:chgData name="Liesbeth Meeus (imec)" userId="856aa87f-7a9d-4071-82c3-6ba40ffe456f" providerId="ADAL" clId="{2861AFC3-2F7D-43B9-86F9-7CD40896A635}" dt="2023-03-02T14:42:26.392" v="464"/>
        <pc:sldMkLst>
          <pc:docMk/>
          <pc:sldMk cId="0" sldId="283"/>
        </pc:sldMkLst>
      </pc:sldChg>
      <pc:sldChg chg="modNotesTx">
        <pc:chgData name="Liesbeth Meeus (imec)" userId="856aa87f-7a9d-4071-82c3-6ba40ffe456f" providerId="ADAL" clId="{2861AFC3-2F7D-43B9-86F9-7CD40896A635}" dt="2023-03-02T14:42:30.460" v="467"/>
        <pc:sldMkLst>
          <pc:docMk/>
          <pc:sldMk cId="0" sldId="284"/>
        </pc:sldMkLst>
      </pc:sldChg>
      <pc:sldChg chg="modNotesTx">
        <pc:chgData name="Liesbeth Meeus (imec)" userId="856aa87f-7a9d-4071-82c3-6ba40ffe456f" providerId="ADAL" clId="{2861AFC3-2F7D-43B9-86F9-7CD40896A635}" dt="2023-03-02T14:42:35.438" v="470"/>
        <pc:sldMkLst>
          <pc:docMk/>
          <pc:sldMk cId="0" sldId="285"/>
        </pc:sldMkLst>
      </pc:sldChg>
      <pc:sldChg chg="modNotesTx">
        <pc:chgData name="Liesbeth Meeus (imec)" userId="856aa87f-7a9d-4071-82c3-6ba40ffe456f" providerId="ADAL" clId="{2861AFC3-2F7D-43B9-86F9-7CD40896A635}" dt="2023-03-02T14:42:40.114" v="473"/>
        <pc:sldMkLst>
          <pc:docMk/>
          <pc:sldMk cId="0" sldId="286"/>
        </pc:sldMkLst>
      </pc:sldChg>
      <pc:sldChg chg="modNotesTx">
        <pc:chgData name="Liesbeth Meeus (imec)" userId="856aa87f-7a9d-4071-82c3-6ba40ffe456f" providerId="ADAL" clId="{2861AFC3-2F7D-43B9-86F9-7CD40896A635}" dt="2023-03-02T14:42:44.634" v="476"/>
        <pc:sldMkLst>
          <pc:docMk/>
          <pc:sldMk cId="0" sldId="287"/>
        </pc:sldMkLst>
      </pc:sldChg>
      <pc:sldChg chg="modNotesTx">
        <pc:chgData name="Liesbeth Meeus (imec)" userId="856aa87f-7a9d-4071-82c3-6ba40ffe456f" providerId="ADAL" clId="{2861AFC3-2F7D-43B9-86F9-7CD40896A635}" dt="2023-03-02T14:42:48.440" v="479"/>
        <pc:sldMkLst>
          <pc:docMk/>
          <pc:sldMk cId="0" sldId="288"/>
        </pc:sldMkLst>
      </pc:sldChg>
      <pc:sldChg chg="modNotesTx">
        <pc:chgData name="Liesbeth Meeus (imec)" userId="856aa87f-7a9d-4071-82c3-6ba40ffe456f" providerId="ADAL" clId="{2861AFC3-2F7D-43B9-86F9-7CD40896A635}" dt="2023-03-02T14:42:57.244" v="485" actId="20577"/>
        <pc:sldMkLst>
          <pc:docMk/>
          <pc:sldMk cId="0" sldId="289"/>
        </pc:sldMkLst>
      </pc:sldChg>
      <pc:sldChg chg="modNotesTx">
        <pc:chgData name="Liesbeth Meeus (imec)" userId="856aa87f-7a9d-4071-82c3-6ba40ffe456f" providerId="ADAL" clId="{2861AFC3-2F7D-43B9-86F9-7CD40896A635}" dt="2023-03-02T14:01:06.516" v="292" actId="20577"/>
        <pc:sldMkLst>
          <pc:docMk/>
          <pc:sldMk cId="0" sldId="290"/>
        </pc:sldMkLst>
      </pc:sldChg>
      <pc:sldChg chg="modNotesTx">
        <pc:chgData name="Liesbeth Meeus (imec)" userId="856aa87f-7a9d-4071-82c3-6ba40ffe456f" providerId="ADAL" clId="{2861AFC3-2F7D-43B9-86F9-7CD40896A635}" dt="2023-03-02T14:43:02.075" v="486"/>
        <pc:sldMkLst>
          <pc:docMk/>
          <pc:sldMk cId="0" sldId="291"/>
        </pc:sldMkLst>
      </pc:sldChg>
      <pc:sldChg chg="modSp mod modNotesTx">
        <pc:chgData name="Liesbeth Meeus (imec)" userId="856aa87f-7a9d-4071-82c3-6ba40ffe456f" providerId="ADAL" clId="{2861AFC3-2F7D-43B9-86F9-7CD40896A635}" dt="2023-03-08T09:06:18.884" v="4555" actId="6549"/>
        <pc:sldMkLst>
          <pc:docMk/>
          <pc:sldMk cId="0" sldId="292"/>
        </pc:sldMkLst>
        <pc:graphicFrameChg chg="modGraphic">
          <ac:chgData name="Liesbeth Meeus (imec)" userId="856aa87f-7a9d-4071-82c3-6ba40ffe456f" providerId="ADAL" clId="{2861AFC3-2F7D-43B9-86F9-7CD40896A635}" dt="2023-03-08T09:06:18.884" v="4555" actId="6549"/>
          <ac:graphicFrameMkLst>
            <pc:docMk/>
            <pc:sldMk cId="0" sldId="292"/>
            <ac:graphicFrameMk id="1076" creationId="{00000000-0000-0000-0000-000000000000}"/>
          </ac:graphicFrameMkLst>
        </pc:graphicFrameChg>
      </pc:sldChg>
      <pc:sldChg chg="modNotesTx">
        <pc:chgData name="Liesbeth Meeus (imec)" userId="856aa87f-7a9d-4071-82c3-6ba40ffe456f" providerId="ADAL" clId="{2861AFC3-2F7D-43B9-86F9-7CD40896A635}" dt="2023-03-02T14:01:58.507" v="298" actId="20577"/>
        <pc:sldMkLst>
          <pc:docMk/>
          <pc:sldMk cId="0" sldId="293"/>
        </pc:sldMkLst>
      </pc:sldChg>
      <pc:sldChg chg="modNotesTx">
        <pc:chgData name="Liesbeth Meeus (imec)" userId="856aa87f-7a9d-4071-82c3-6ba40ffe456f" providerId="ADAL" clId="{2861AFC3-2F7D-43B9-86F9-7CD40896A635}" dt="2023-03-02T14:43:11.142" v="488"/>
        <pc:sldMkLst>
          <pc:docMk/>
          <pc:sldMk cId="0" sldId="294"/>
        </pc:sldMkLst>
      </pc:sldChg>
      <pc:sldChg chg="mod modShow modNotesTx">
        <pc:chgData name="Liesbeth Meeus (imec)" userId="856aa87f-7a9d-4071-82c3-6ba40ffe456f" providerId="ADAL" clId="{2861AFC3-2F7D-43B9-86F9-7CD40896A635}" dt="2023-03-02T14:43:13.698" v="489"/>
        <pc:sldMkLst>
          <pc:docMk/>
          <pc:sldMk cId="0" sldId="295"/>
        </pc:sldMkLst>
      </pc:sldChg>
      <pc:sldChg chg="modNotesTx">
        <pc:chgData name="Liesbeth Meeus (imec)" userId="856aa87f-7a9d-4071-82c3-6ba40ffe456f" providerId="ADAL" clId="{2861AFC3-2F7D-43B9-86F9-7CD40896A635}" dt="2023-03-02T14:43:16.517" v="490"/>
        <pc:sldMkLst>
          <pc:docMk/>
          <pc:sldMk cId="0" sldId="296"/>
        </pc:sldMkLst>
      </pc:sldChg>
      <pc:sldChg chg="modNotesTx">
        <pc:chgData name="Liesbeth Meeus (imec)" userId="856aa87f-7a9d-4071-82c3-6ba40ffe456f" providerId="ADAL" clId="{2861AFC3-2F7D-43B9-86F9-7CD40896A635}" dt="2023-03-02T14:43:20.417" v="498" actId="20577"/>
        <pc:sldMkLst>
          <pc:docMk/>
          <pc:sldMk cId="0" sldId="297"/>
        </pc:sldMkLst>
      </pc:sldChg>
      <pc:sldChg chg="modNotesTx">
        <pc:chgData name="Liesbeth Meeus (imec)" userId="856aa87f-7a9d-4071-82c3-6ba40ffe456f" providerId="ADAL" clId="{2861AFC3-2F7D-43B9-86F9-7CD40896A635}" dt="2023-03-02T14:05:27.720" v="319" actId="20577"/>
        <pc:sldMkLst>
          <pc:docMk/>
          <pc:sldMk cId="0" sldId="298"/>
        </pc:sldMkLst>
      </pc:sldChg>
      <pc:sldChg chg="modNotesTx">
        <pc:chgData name="Liesbeth Meeus (imec)" userId="856aa87f-7a9d-4071-82c3-6ba40ffe456f" providerId="ADAL" clId="{2861AFC3-2F7D-43B9-86F9-7CD40896A635}" dt="2023-03-02T14:43:36.287" v="508"/>
        <pc:sldMkLst>
          <pc:docMk/>
          <pc:sldMk cId="0" sldId="299"/>
        </pc:sldMkLst>
      </pc:sldChg>
      <pc:sldChg chg="modNotesTx">
        <pc:chgData name="Liesbeth Meeus (imec)" userId="856aa87f-7a9d-4071-82c3-6ba40ffe456f" providerId="ADAL" clId="{2861AFC3-2F7D-43B9-86F9-7CD40896A635}" dt="2023-03-02T14:43:45.625" v="509"/>
        <pc:sldMkLst>
          <pc:docMk/>
          <pc:sldMk cId="0" sldId="300"/>
        </pc:sldMkLst>
      </pc:sldChg>
      <pc:sldChg chg="modNotesTx">
        <pc:chgData name="Liesbeth Meeus (imec)" userId="856aa87f-7a9d-4071-82c3-6ba40ffe456f" providerId="ADAL" clId="{2861AFC3-2F7D-43B9-86F9-7CD40896A635}" dt="2023-03-02T14:43:48.896" v="510"/>
        <pc:sldMkLst>
          <pc:docMk/>
          <pc:sldMk cId="0" sldId="302"/>
        </pc:sldMkLst>
      </pc:sldChg>
      <pc:sldChg chg="modNotesTx">
        <pc:chgData name="Liesbeth Meeus (imec)" userId="856aa87f-7a9d-4071-82c3-6ba40ffe456f" providerId="ADAL" clId="{2861AFC3-2F7D-43B9-86F9-7CD40896A635}" dt="2023-03-02T14:43:51.586" v="511"/>
        <pc:sldMkLst>
          <pc:docMk/>
          <pc:sldMk cId="0" sldId="303"/>
        </pc:sldMkLst>
      </pc:sldChg>
      <pc:sldChg chg="modNotesTx">
        <pc:chgData name="Liesbeth Meeus (imec)" userId="856aa87f-7a9d-4071-82c3-6ba40ffe456f" providerId="ADAL" clId="{2861AFC3-2F7D-43B9-86F9-7CD40896A635}" dt="2023-03-02T14:43:54.094" v="512"/>
        <pc:sldMkLst>
          <pc:docMk/>
          <pc:sldMk cId="0" sldId="304"/>
        </pc:sldMkLst>
      </pc:sldChg>
      <pc:sldChg chg="modNotesTx">
        <pc:chgData name="Liesbeth Meeus (imec)" userId="856aa87f-7a9d-4071-82c3-6ba40ffe456f" providerId="ADAL" clId="{2861AFC3-2F7D-43B9-86F9-7CD40896A635}" dt="2023-03-02T14:44:03.051" v="517"/>
        <pc:sldMkLst>
          <pc:docMk/>
          <pc:sldMk cId="0" sldId="305"/>
        </pc:sldMkLst>
      </pc:sldChg>
      <pc:sldChg chg="modNotesTx">
        <pc:chgData name="Liesbeth Meeus (imec)" userId="856aa87f-7a9d-4071-82c3-6ba40ffe456f" providerId="ADAL" clId="{2861AFC3-2F7D-43B9-86F9-7CD40896A635}" dt="2023-03-02T14:43:59.265" v="516"/>
        <pc:sldMkLst>
          <pc:docMk/>
          <pc:sldMk cId="0" sldId="306"/>
        </pc:sldMkLst>
      </pc:sldChg>
      <pc:sldChg chg="modNotesTx">
        <pc:chgData name="Liesbeth Meeus (imec)" userId="856aa87f-7a9d-4071-82c3-6ba40ffe456f" providerId="ADAL" clId="{2861AFC3-2F7D-43B9-86F9-7CD40896A635}" dt="2023-03-02T14:44:06.989" v="518"/>
        <pc:sldMkLst>
          <pc:docMk/>
          <pc:sldMk cId="0" sldId="307"/>
        </pc:sldMkLst>
      </pc:sldChg>
      <pc:sldChg chg="modNotesTx">
        <pc:chgData name="Liesbeth Meeus (imec)" userId="856aa87f-7a9d-4071-82c3-6ba40ffe456f" providerId="ADAL" clId="{2861AFC3-2F7D-43B9-86F9-7CD40896A635}" dt="2023-03-02T14:44:10.961" v="519"/>
        <pc:sldMkLst>
          <pc:docMk/>
          <pc:sldMk cId="0" sldId="308"/>
        </pc:sldMkLst>
      </pc:sldChg>
      <pc:sldChg chg="addSp delSp modSp del mod modNotesTx">
        <pc:chgData name="Liesbeth Meeus (imec)" userId="856aa87f-7a9d-4071-82c3-6ba40ffe456f" providerId="ADAL" clId="{2861AFC3-2F7D-43B9-86F9-7CD40896A635}" dt="2023-03-08T09:19:13.417" v="4556" actId="47"/>
        <pc:sldMkLst>
          <pc:docMk/>
          <pc:sldMk cId="0" sldId="309"/>
        </pc:sldMkLst>
        <pc:spChg chg="del">
          <ac:chgData name="Liesbeth Meeus (imec)" userId="856aa87f-7a9d-4071-82c3-6ba40ffe456f" providerId="ADAL" clId="{2861AFC3-2F7D-43B9-86F9-7CD40896A635}" dt="2023-03-03T13:12:32.300" v="577" actId="478"/>
          <ac:spMkLst>
            <pc:docMk/>
            <pc:sldMk cId="0" sldId="309"/>
            <ac:spMk id="2" creationId="{1FB72284-4216-546F-1031-B679A607E60F}"/>
          </ac:spMkLst>
        </pc:spChg>
        <pc:spChg chg="del">
          <ac:chgData name="Liesbeth Meeus (imec)" userId="856aa87f-7a9d-4071-82c3-6ba40ffe456f" providerId="ADAL" clId="{2861AFC3-2F7D-43B9-86F9-7CD40896A635}" dt="2023-03-03T13:12:34.683" v="578" actId="478"/>
          <ac:spMkLst>
            <pc:docMk/>
            <pc:sldMk cId="0" sldId="309"/>
            <ac:spMk id="1550" creationId="{00000000-0000-0000-0000-000000000000}"/>
          </ac:spMkLst>
        </pc:spChg>
        <pc:picChg chg="add mod">
          <ac:chgData name="Liesbeth Meeus (imec)" userId="856aa87f-7a9d-4071-82c3-6ba40ffe456f" providerId="ADAL" clId="{2861AFC3-2F7D-43B9-86F9-7CD40896A635}" dt="2023-03-03T13:12:36.194" v="579"/>
          <ac:picMkLst>
            <pc:docMk/>
            <pc:sldMk cId="0" sldId="309"/>
            <ac:picMk id="3" creationId="{12E3F6A8-49F1-DD2B-D572-AE5C64BCD631}"/>
          </ac:picMkLst>
        </pc:picChg>
        <pc:picChg chg="del">
          <ac:chgData name="Liesbeth Meeus (imec)" userId="856aa87f-7a9d-4071-82c3-6ba40ffe456f" providerId="ADAL" clId="{2861AFC3-2F7D-43B9-86F9-7CD40896A635}" dt="2023-03-03T13:12:30.523" v="576" actId="478"/>
          <ac:picMkLst>
            <pc:docMk/>
            <pc:sldMk cId="0" sldId="309"/>
            <ac:picMk id="1549" creationId="{00000000-0000-0000-0000-000000000000}"/>
          </ac:picMkLst>
        </pc:picChg>
      </pc:sldChg>
      <pc:sldChg chg="modNotesTx">
        <pc:chgData name="Liesbeth Meeus (imec)" userId="856aa87f-7a9d-4071-82c3-6ba40ffe456f" providerId="ADAL" clId="{2861AFC3-2F7D-43B9-86F9-7CD40896A635}" dt="2023-03-02T14:13:23.605" v="400" actId="20577"/>
        <pc:sldMkLst>
          <pc:docMk/>
          <pc:sldMk cId="0" sldId="310"/>
        </pc:sldMkLst>
      </pc:sldChg>
      <pc:sldChg chg="addSp delSp modSp del mod modNotesTx">
        <pc:chgData name="Liesbeth Meeus (imec)" userId="856aa87f-7a9d-4071-82c3-6ba40ffe456f" providerId="ADAL" clId="{2861AFC3-2F7D-43B9-86F9-7CD40896A635}" dt="2023-03-08T09:19:15.361" v="4557" actId="47"/>
        <pc:sldMkLst>
          <pc:docMk/>
          <pc:sldMk cId="0" sldId="311"/>
        </pc:sldMkLst>
        <pc:spChg chg="del">
          <ac:chgData name="Liesbeth Meeus (imec)" userId="856aa87f-7a9d-4071-82c3-6ba40ffe456f" providerId="ADAL" clId="{2861AFC3-2F7D-43B9-86F9-7CD40896A635}" dt="2023-03-03T13:13:05.348" v="588" actId="478"/>
          <ac:spMkLst>
            <pc:docMk/>
            <pc:sldMk cId="0" sldId="311"/>
            <ac:spMk id="2" creationId="{21F93EA4-EB3C-D3A9-16E2-22C3648A90B6}"/>
          </ac:spMkLst>
        </pc:spChg>
        <pc:spChg chg="del">
          <ac:chgData name="Liesbeth Meeus (imec)" userId="856aa87f-7a9d-4071-82c3-6ba40ffe456f" providerId="ADAL" clId="{2861AFC3-2F7D-43B9-86F9-7CD40896A635}" dt="2023-03-03T13:13:04.137" v="587" actId="478"/>
          <ac:spMkLst>
            <pc:docMk/>
            <pc:sldMk cId="0" sldId="311"/>
            <ac:spMk id="1594" creationId="{00000000-0000-0000-0000-000000000000}"/>
          </ac:spMkLst>
        </pc:spChg>
        <pc:picChg chg="add mod">
          <ac:chgData name="Liesbeth Meeus (imec)" userId="856aa87f-7a9d-4071-82c3-6ba40ffe456f" providerId="ADAL" clId="{2861AFC3-2F7D-43B9-86F9-7CD40896A635}" dt="2023-03-03T13:13:06.567" v="589"/>
          <ac:picMkLst>
            <pc:docMk/>
            <pc:sldMk cId="0" sldId="311"/>
            <ac:picMk id="3" creationId="{FEA0B12A-004B-6539-5F70-B9B2B892A234}"/>
          </ac:picMkLst>
        </pc:picChg>
        <pc:picChg chg="del">
          <ac:chgData name="Liesbeth Meeus (imec)" userId="856aa87f-7a9d-4071-82c3-6ba40ffe456f" providerId="ADAL" clId="{2861AFC3-2F7D-43B9-86F9-7CD40896A635}" dt="2023-03-03T13:13:01.915" v="586" actId="478"/>
          <ac:picMkLst>
            <pc:docMk/>
            <pc:sldMk cId="0" sldId="311"/>
            <ac:picMk id="1593" creationId="{00000000-0000-0000-0000-000000000000}"/>
          </ac:picMkLst>
        </pc:picChg>
      </pc:sldChg>
      <pc:sldChg chg="modNotesTx">
        <pc:chgData name="Liesbeth Meeus (imec)" userId="856aa87f-7a9d-4071-82c3-6ba40ffe456f" providerId="ADAL" clId="{2861AFC3-2F7D-43B9-86F9-7CD40896A635}" dt="2023-03-02T14:14:06.382" v="408" actId="20577"/>
        <pc:sldMkLst>
          <pc:docMk/>
          <pc:sldMk cId="0" sldId="312"/>
        </pc:sldMkLst>
      </pc:sldChg>
      <pc:sldChg chg="modNotesTx">
        <pc:chgData name="Liesbeth Meeus (imec)" userId="856aa87f-7a9d-4071-82c3-6ba40ffe456f" providerId="ADAL" clId="{2861AFC3-2F7D-43B9-86F9-7CD40896A635}" dt="2023-03-02T14:44:20.098" v="527" actId="20577"/>
        <pc:sldMkLst>
          <pc:docMk/>
          <pc:sldMk cId="0" sldId="313"/>
        </pc:sldMkLst>
      </pc:sldChg>
      <pc:sldChg chg="modNotesTx">
        <pc:chgData name="Liesbeth Meeus (imec)" userId="856aa87f-7a9d-4071-82c3-6ba40ffe456f" providerId="ADAL" clId="{2861AFC3-2F7D-43B9-86F9-7CD40896A635}" dt="2023-03-02T14:45:48.114" v="535" actId="20577"/>
        <pc:sldMkLst>
          <pc:docMk/>
          <pc:sldMk cId="0" sldId="314"/>
        </pc:sldMkLst>
      </pc:sldChg>
      <pc:sldChg chg="delSp mod modNotesTx">
        <pc:chgData name="Liesbeth Meeus (imec)" userId="856aa87f-7a9d-4071-82c3-6ba40ffe456f" providerId="ADAL" clId="{2861AFC3-2F7D-43B9-86F9-7CD40896A635}" dt="2023-03-03T13:13:48.772" v="590" actId="478"/>
        <pc:sldMkLst>
          <pc:docMk/>
          <pc:sldMk cId="0" sldId="316"/>
        </pc:sldMkLst>
        <pc:spChg chg="del">
          <ac:chgData name="Liesbeth Meeus (imec)" userId="856aa87f-7a9d-4071-82c3-6ba40ffe456f" providerId="ADAL" clId="{2861AFC3-2F7D-43B9-86F9-7CD40896A635}" dt="2023-03-03T13:13:48.772" v="590" actId="478"/>
          <ac:spMkLst>
            <pc:docMk/>
            <pc:sldMk cId="0" sldId="316"/>
            <ac:spMk id="2" creationId="{6D03C149-D3E8-D9E8-3F45-8D5E33620D5C}"/>
          </ac:spMkLst>
        </pc:spChg>
      </pc:sldChg>
      <pc:sldChg chg="modNotesTx">
        <pc:chgData name="Liesbeth Meeus (imec)" userId="856aa87f-7a9d-4071-82c3-6ba40ffe456f" providerId="ADAL" clId="{2861AFC3-2F7D-43B9-86F9-7CD40896A635}" dt="2023-03-02T14:46:03.252" v="550" actId="20577"/>
        <pc:sldMkLst>
          <pc:docMk/>
          <pc:sldMk cId="0" sldId="317"/>
        </pc:sldMkLst>
      </pc:sldChg>
      <pc:sldChg chg="addSp delSp modSp mod">
        <pc:chgData name="Liesbeth Meeus (imec)" userId="856aa87f-7a9d-4071-82c3-6ba40ffe456f" providerId="ADAL" clId="{2861AFC3-2F7D-43B9-86F9-7CD40896A635}" dt="2023-03-20T10:50:31.366" v="4641" actId="207"/>
        <pc:sldMkLst>
          <pc:docMk/>
          <pc:sldMk cId="905495473" sldId="318"/>
        </pc:sldMkLst>
        <pc:spChg chg="add del mod">
          <ac:chgData name="Liesbeth Meeus (imec)" userId="856aa87f-7a9d-4071-82c3-6ba40ffe456f" providerId="ADAL" clId="{2861AFC3-2F7D-43B9-86F9-7CD40896A635}" dt="2023-03-07T13:52:24.001" v="4361" actId="478"/>
          <ac:spMkLst>
            <pc:docMk/>
            <pc:sldMk cId="905495473" sldId="318"/>
            <ac:spMk id="3" creationId="{71E0936E-CEA1-6C70-2975-FD3F0E109E52}"/>
          </ac:spMkLst>
        </pc:spChg>
        <pc:spChg chg="add mod">
          <ac:chgData name="Liesbeth Meeus (imec)" userId="856aa87f-7a9d-4071-82c3-6ba40ffe456f" providerId="ADAL" clId="{2861AFC3-2F7D-43B9-86F9-7CD40896A635}" dt="2023-03-20T10:50:31.366" v="4641" actId="207"/>
          <ac:spMkLst>
            <pc:docMk/>
            <pc:sldMk cId="905495473" sldId="318"/>
            <ac:spMk id="4" creationId="{68F1E114-5918-EF3A-0987-D94E5973D809}"/>
          </ac:spMkLst>
        </pc:spChg>
        <pc:spChg chg="add del">
          <ac:chgData name="Liesbeth Meeus (imec)" userId="856aa87f-7a9d-4071-82c3-6ba40ffe456f" providerId="ADAL" clId="{2861AFC3-2F7D-43B9-86F9-7CD40896A635}" dt="2023-03-20T10:49:44.243" v="4633" actId="478"/>
          <ac:spMkLst>
            <pc:docMk/>
            <pc:sldMk cId="905495473" sldId="318"/>
            <ac:spMk id="5" creationId="{A0A8556B-ECBC-56F8-1EEA-58A330F2D4A9}"/>
          </ac:spMkLst>
        </pc:spChg>
        <pc:spChg chg="mod">
          <ac:chgData name="Liesbeth Meeus (imec)" userId="856aa87f-7a9d-4071-82c3-6ba40ffe456f" providerId="ADAL" clId="{2861AFC3-2F7D-43B9-86F9-7CD40896A635}" dt="2023-03-20T10:50:20.772" v="4637" actId="1076"/>
          <ac:spMkLst>
            <pc:docMk/>
            <pc:sldMk cId="905495473" sldId="318"/>
            <ac:spMk id="1111" creationId="{00000000-0000-0000-0000-000000000000}"/>
          </ac:spMkLst>
        </pc:spChg>
        <pc:spChg chg="mod">
          <ac:chgData name="Liesbeth Meeus (imec)" userId="856aa87f-7a9d-4071-82c3-6ba40ffe456f" providerId="ADAL" clId="{2861AFC3-2F7D-43B9-86F9-7CD40896A635}" dt="2023-03-20T10:50:05.803" v="4635" actId="947"/>
          <ac:spMkLst>
            <pc:docMk/>
            <pc:sldMk cId="905495473" sldId="318"/>
            <ac:spMk id="1128" creationId="{00000000-0000-0000-0000-000000000000}"/>
          </ac:spMkLst>
        </pc:spChg>
        <pc:spChg chg="mod">
          <ac:chgData name="Liesbeth Meeus (imec)" userId="856aa87f-7a9d-4071-82c3-6ba40ffe456f" providerId="ADAL" clId="{2861AFC3-2F7D-43B9-86F9-7CD40896A635}" dt="2023-03-20T10:49:55.328" v="4634" actId="947"/>
          <ac:spMkLst>
            <pc:docMk/>
            <pc:sldMk cId="905495473" sldId="318"/>
            <ac:spMk id="1129" creationId="{00000000-0000-0000-0000-000000000000}"/>
          </ac:spMkLst>
        </pc:spChg>
        <pc:spChg chg="mod">
          <ac:chgData name="Liesbeth Meeus (imec)" userId="856aa87f-7a9d-4071-82c3-6ba40ffe456f" providerId="ADAL" clId="{2861AFC3-2F7D-43B9-86F9-7CD40896A635}" dt="2023-03-03T13:15:18.423" v="591" actId="1076"/>
          <ac:spMkLst>
            <pc:docMk/>
            <pc:sldMk cId="905495473" sldId="318"/>
            <ac:spMk id="1135" creationId="{00000000-0000-0000-0000-000000000000}"/>
          </ac:spMkLst>
        </pc:spChg>
      </pc:sldChg>
      <pc:sldChg chg="modNotesTx">
        <pc:chgData name="Liesbeth Meeus (imec)" userId="856aa87f-7a9d-4071-82c3-6ba40ffe456f" providerId="ADAL" clId="{2861AFC3-2F7D-43B9-86F9-7CD40896A635}" dt="2023-03-07T14:06:10.716" v="4464" actId="12"/>
        <pc:sldMkLst>
          <pc:docMk/>
          <pc:sldMk cId="3867386985" sldId="319"/>
        </pc:sldMkLst>
      </pc:sldChg>
      <pc:sldChg chg="modNotesTx">
        <pc:chgData name="Liesbeth Meeus (imec)" userId="856aa87f-7a9d-4071-82c3-6ba40ffe456f" providerId="ADAL" clId="{2861AFC3-2F7D-43B9-86F9-7CD40896A635}" dt="2023-03-07T14:06:07.168" v="4463" actId="12"/>
        <pc:sldMkLst>
          <pc:docMk/>
          <pc:sldMk cId="2362246911" sldId="320"/>
        </pc:sldMkLst>
      </pc:sldChg>
      <pc:sldChg chg="modNotesTx">
        <pc:chgData name="Liesbeth Meeus (imec)" userId="856aa87f-7a9d-4071-82c3-6ba40ffe456f" providerId="ADAL" clId="{2861AFC3-2F7D-43B9-86F9-7CD40896A635}" dt="2023-03-07T14:06:03.819" v="4462" actId="12"/>
        <pc:sldMkLst>
          <pc:docMk/>
          <pc:sldMk cId="3139991145" sldId="321"/>
        </pc:sldMkLst>
      </pc:sldChg>
      <pc:sldChg chg="modNotesTx">
        <pc:chgData name="Liesbeth Meeus (imec)" userId="856aa87f-7a9d-4071-82c3-6ba40ffe456f" providerId="ADAL" clId="{2861AFC3-2F7D-43B9-86F9-7CD40896A635}" dt="2023-03-07T14:05:59.835" v="4461" actId="12"/>
        <pc:sldMkLst>
          <pc:docMk/>
          <pc:sldMk cId="1915186328" sldId="322"/>
        </pc:sldMkLst>
      </pc:sldChg>
      <pc:sldChg chg="modNotesTx">
        <pc:chgData name="Liesbeth Meeus (imec)" userId="856aa87f-7a9d-4071-82c3-6ba40ffe456f" providerId="ADAL" clId="{2861AFC3-2F7D-43B9-86F9-7CD40896A635}" dt="2023-03-07T14:05:53.457" v="4460" actId="6549"/>
        <pc:sldMkLst>
          <pc:docMk/>
          <pc:sldMk cId="3846308862" sldId="323"/>
        </pc:sldMkLst>
      </pc:sldChg>
      <pc:sldChg chg="modNotesTx">
        <pc:chgData name="Liesbeth Meeus (imec)" userId="856aa87f-7a9d-4071-82c3-6ba40ffe456f" providerId="ADAL" clId="{2861AFC3-2F7D-43B9-86F9-7CD40896A635}" dt="2023-03-07T14:05:40.400" v="4458" actId="12"/>
        <pc:sldMkLst>
          <pc:docMk/>
          <pc:sldMk cId="1419158232" sldId="324"/>
        </pc:sldMkLst>
      </pc:sldChg>
      <pc:sldChg chg="modNotesTx">
        <pc:chgData name="Liesbeth Meeus (imec)" userId="856aa87f-7a9d-4071-82c3-6ba40ffe456f" providerId="ADAL" clId="{2861AFC3-2F7D-43B9-86F9-7CD40896A635}" dt="2023-03-07T14:05:14.485" v="4453" actId="12"/>
        <pc:sldMkLst>
          <pc:docMk/>
          <pc:sldMk cId="3864674540" sldId="325"/>
        </pc:sldMkLst>
      </pc:sldChg>
      <pc:sldChg chg="modNotesTx">
        <pc:chgData name="Liesbeth Meeus (imec)" userId="856aa87f-7a9d-4071-82c3-6ba40ffe456f" providerId="ADAL" clId="{2861AFC3-2F7D-43B9-86F9-7CD40896A635}" dt="2023-03-07T14:05:24.032" v="4455" actId="12"/>
        <pc:sldMkLst>
          <pc:docMk/>
          <pc:sldMk cId="1191528714" sldId="326"/>
        </pc:sldMkLst>
      </pc:sldChg>
      <pc:sldChg chg="modNotesTx">
        <pc:chgData name="Liesbeth Meeus (imec)" userId="856aa87f-7a9d-4071-82c3-6ba40ffe456f" providerId="ADAL" clId="{2861AFC3-2F7D-43B9-86F9-7CD40896A635}" dt="2023-03-07T14:05:18.900" v="4454" actId="12"/>
        <pc:sldMkLst>
          <pc:docMk/>
          <pc:sldMk cId="4009496087" sldId="327"/>
        </pc:sldMkLst>
      </pc:sldChg>
      <pc:sldChg chg="modNotesTx">
        <pc:chgData name="Liesbeth Meeus (imec)" userId="856aa87f-7a9d-4071-82c3-6ba40ffe456f" providerId="ADAL" clId="{2861AFC3-2F7D-43B9-86F9-7CD40896A635}" dt="2023-03-07T14:05:29.826" v="4457" actId="12"/>
        <pc:sldMkLst>
          <pc:docMk/>
          <pc:sldMk cId="622279695" sldId="328"/>
        </pc:sldMkLst>
      </pc:sldChg>
      <pc:sldChg chg="modNotesTx">
        <pc:chgData name="Liesbeth Meeus (imec)" userId="856aa87f-7a9d-4071-82c3-6ba40ffe456f" providerId="ADAL" clId="{2861AFC3-2F7D-43B9-86F9-7CD40896A635}" dt="2023-03-07T14:05:26.584" v="4456" actId="12"/>
        <pc:sldMkLst>
          <pc:docMk/>
          <pc:sldMk cId="1233926280" sldId="329"/>
        </pc:sldMkLst>
      </pc:sldChg>
      <pc:sldChg chg="add del">
        <pc:chgData name="Liesbeth Meeus (imec)" userId="856aa87f-7a9d-4071-82c3-6ba40ffe456f" providerId="ADAL" clId="{2861AFC3-2F7D-43B9-86F9-7CD40896A635}" dt="2023-03-07T09:35:30.830" v="3921" actId="47"/>
        <pc:sldMkLst>
          <pc:docMk/>
          <pc:sldMk cId="2295666157" sldId="335"/>
        </pc:sldMkLst>
      </pc:sldChg>
      <pc:sldChg chg="modNotesTx">
        <pc:chgData name="Liesbeth Meeus (imec)" userId="856aa87f-7a9d-4071-82c3-6ba40ffe456f" providerId="ADAL" clId="{2861AFC3-2F7D-43B9-86F9-7CD40896A635}" dt="2023-03-07T14:06:19.864" v="4469" actId="20577"/>
        <pc:sldMkLst>
          <pc:docMk/>
          <pc:sldMk cId="1902527195" sldId="336"/>
        </pc:sldMkLst>
      </pc:sldChg>
      <pc:sldChg chg="add del">
        <pc:chgData name="Liesbeth Meeus (imec)" userId="856aa87f-7a9d-4071-82c3-6ba40ffe456f" providerId="ADAL" clId="{2861AFC3-2F7D-43B9-86F9-7CD40896A635}" dt="2023-03-07T13:44:56.629" v="4360" actId="47"/>
        <pc:sldMkLst>
          <pc:docMk/>
          <pc:sldMk cId="1672340718" sldId="337"/>
        </pc:sldMkLst>
      </pc:sldChg>
      <pc:sldChg chg="add del">
        <pc:chgData name="Liesbeth Meeus (imec)" userId="856aa87f-7a9d-4071-82c3-6ba40ffe456f" providerId="ADAL" clId="{2861AFC3-2F7D-43B9-86F9-7CD40896A635}" dt="2023-03-07T13:44:01.395" v="4353" actId="47"/>
        <pc:sldMkLst>
          <pc:docMk/>
          <pc:sldMk cId="2790675221" sldId="337"/>
        </pc:sldMkLst>
      </pc:sldChg>
    </pc:docChg>
  </pc:docChgLst>
  <pc:docChgLst>
    <pc:chgData name="Ryckaert Kurt" userId="0d74081d-11d8-405b-bd52-c56b0c763de8" providerId="ADAL" clId="{421FB9E1-BA07-4D2E-8035-4B3EC314A52F}"/>
    <pc:docChg chg="addSld delSld modSld">
      <pc:chgData name="Ryckaert Kurt" userId="0d74081d-11d8-405b-bd52-c56b0c763de8" providerId="ADAL" clId="{421FB9E1-BA07-4D2E-8035-4B3EC314A52F}" dt="2023-03-08T07:43:34.955" v="284" actId="6549"/>
      <pc:docMkLst>
        <pc:docMk/>
      </pc:docMkLst>
      <pc:sldChg chg="modSp del mod">
        <pc:chgData name="Ryckaert Kurt" userId="0d74081d-11d8-405b-bd52-c56b0c763de8" providerId="ADAL" clId="{421FB9E1-BA07-4D2E-8035-4B3EC314A52F}" dt="2023-03-07T08:47:03.646" v="41" actId="47"/>
        <pc:sldMkLst>
          <pc:docMk/>
          <pc:sldMk cId="0" sldId="264"/>
        </pc:sldMkLst>
        <pc:spChg chg="mod">
          <ac:chgData name="Ryckaert Kurt" userId="0d74081d-11d8-405b-bd52-c56b0c763de8" providerId="ADAL" clId="{421FB9E1-BA07-4D2E-8035-4B3EC314A52F}" dt="2023-03-07T08:46:50.719" v="40" actId="20577"/>
          <ac:spMkLst>
            <pc:docMk/>
            <pc:sldMk cId="0" sldId="264"/>
            <ac:spMk id="711" creationId="{00000000-0000-0000-0000-000000000000}"/>
          </ac:spMkLst>
        </pc:spChg>
      </pc:sldChg>
      <pc:sldChg chg="del">
        <pc:chgData name="Ryckaert Kurt" userId="0d74081d-11d8-405b-bd52-c56b0c763de8" providerId="ADAL" clId="{421FB9E1-BA07-4D2E-8035-4B3EC314A52F}" dt="2023-03-07T08:53:35.285" v="269" actId="47"/>
        <pc:sldMkLst>
          <pc:docMk/>
          <pc:sldMk cId="0" sldId="266"/>
        </pc:sldMkLst>
      </pc:sldChg>
      <pc:sldChg chg="addSp modSp new mod">
        <pc:chgData name="Ryckaert Kurt" userId="0d74081d-11d8-405b-bd52-c56b0c763de8" providerId="ADAL" clId="{421FB9E1-BA07-4D2E-8035-4B3EC314A52F}" dt="2023-03-08T07:43:34.955" v="284" actId="6549"/>
        <pc:sldMkLst>
          <pc:docMk/>
          <pc:sldMk cId="1902527195" sldId="336"/>
        </pc:sldMkLst>
        <pc:spChg chg="mod">
          <ac:chgData name="Ryckaert Kurt" userId="0d74081d-11d8-405b-bd52-c56b0c763de8" providerId="ADAL" clId="{421FB9E1-BA07-4D2E-8035-4B3EC314A52F}" dt="2023-03-07T08:51:25.640" v="246" actId="20577"/>
          <ac:spMkLst>
            <pc:docMk/>
            <pc:sldMk cId="1902527195" sldId="336"/>
            <ac:spMk id="2" creationId="{1417682C-B085-2CC1-1757-A45C67FAF039}"/>
          </ac:spMkLst>
        </pc:spChg>
        <pc:spChg chg="add mod">
          <ac:chgData name="Ryckaert Kurt" userId="0d74081d-11d8-405b-bd52-c56b0c763de8" providerId="ADAL" clId="{421FB9E1-BA07-4D2E-8035-4B3EC314A52F}" dt="2023-03-07T08:50:15.378" v="161" actId="1076"/>
          <ac:spMkLst>
            <pc:docMk/>
            <pc:sldMk cId="1902527195" sldId="336"/>
            <ac:spMk id="4" creationId="{FEBCCF0B-0DAC-F53A-D011-FED646A420FD}"/>
          </ac:spMkLst>
        </pc:spChg>
        <pc:spChg chg="add mod">
          <ac:chgData name="Ryckaert Kurt" userId="0d74081d-11d8-405b-bd52-c56b0c763de8" providerId="ADAL" clId="{421FB9E1-BA07-4D2E-8035-4B3EC314A52F}" dt="2023-03-08T07:43:34.955" v="284" actId="6549"/>
          <ac:spMkLst>
            <pc:docMk/>
            <pc:sldMk cId="1902527195" sldId="336"/>
            <ac:spMk id="5" creationId="{639811C6-640B-9D57-4A7B-604C408C3653}"/>
          </ac:spMkLst>
        </pc:spChg>
        <pc:spChg chg="add mod">
          <ac:chgData name="Ryckaert Kurt" userId="0d74081d-11d8-405b-bd52-c56b0c763de8" providerId="ADAL" clId="{421FB9E1-BA07-4D2E-8035-4B3EC314A52F}" dt="2023-03-07T08:53:14.292" v="266" actId="1076"/>
          <ac:spMkLst>
            <pc:docMk/>
            <pc:sldMk cId="1902527195" sldId="336"/>
            <ac:spMk id="6" creationId="{7915531C-DB3E-664E-F62F-9BDDFA08C9F4}"/>
          </ac:spMkLst>
        </pc:spChg>
        <pc:spChg chg="add mod">
          <ac:chgData name="Ryckaert Kurt" userId="0d74081d-11d8-405b-bd52-c56b0c763de8" providerId="ADAL" clId="{421FB9E1-BA07-4D2E-8035-4B3EC314A52F}" dt="2023-03-07T09:06:01.748" v="282" actId="1076"/>
          <ac:spMkLst>
            <pc:docMk/>
            <pc:sldMk cId="1902527195" sldId="336"/>
            <ac:spMk id="7" creationId="{AD49FD74-5216-D520-0006-C7DCD746BC6B}"/>
          </ac:spMkLst>
        </pc:spChg>
        <pc:spChg chg="add mod">
          <ac:chgData name="Ryckaert Kurt" userId="0d74081d-11d8-405b-bd52-c56b0c763de8" providerId="ADAL" clId="{421FB9E1-BA07-4D2E-8035-4B3EC314A52F}" dt="2023-03-07T08:49:35.399" v="130"/>
          <ac:spMkLst>
            <pc:docMk/>
            <pc:sldMk cId="1902527195" sldId="336"/>
            <ac:spMk id="8" creationId="{4028BDBA-FDBF-45D2-3988-D71721913364}"/>
          </ac:spMkLst>
        </pc:spChg>
        <pc:spChg chg="add mod">
          <ac:chgData name="Ryckaert Kurt" userId="0d74081d-11d8-405b-bd52-c56b0c763de8" providerId="ADAL" clId="{421FB9E1-BA07-4D2E-8035-4B3EC314A52F}" dt="2023-03-07T09:06:24.630" v="283" actId="693"/>
          <ac:spMkLst>
            <pc:docMk/>
            <pc:sldMk cId="1902527195" sldId="336"/>
            <ac:spMk id="9" creationId="{30E9F217-72D6-99F0-DDBD-B8B8B8D09A46}"/>
          </ac:spMkLst>
        </pc:spChg>
        <pc:spChg chg="add mod">
          <ac:chgData name="Ryckaert Kurt" userId="0d74081d-11d8-405b-bd52-c56b0c763de8" providerId="ADAL" clId="{421FB9E1-BA07-4D2E-8035-4B3EC314A52F}" dt="2023-03-07T08:50:37.114" v="206" actId="20577"/>
          <ac:spMkLst>
            <pc:docMk/>
            <pc:sldMk cId="1902527195" sldId="336"/>
            <ac:spMk id="10" creationId="{FD03BAE5-2B7D-2E62-F521-086448D55661}"/>
          </ac:spMkLst>
        </pc:spChg>
        <pc:spChg chg="add mod">
          <ac:chgData name="Ryckaert Kurt" userId="0d74081d-11d8-405b-bd52-c56b0c763de8" providerId="ADAL" clId="{421FB9E1-BA07-4D2E-8035-4B3EC314A52F}" dt="2023-03-07T08:50:53.001" v="218" actId="20577"/>
          <ac:spMkLst>
            <pc:docMk/>
            <pc:sldMk cId="1902527195" sldId="336"/>
            <ac:spMk id="11" creationId="{591E16FE-9316-4B23-6646-2E59C25F7FD1}"/>
          </ac:spMkLst>
        </pc:spChg>
        <pc:spChg chg="add mod">
          <ac:chgData name="Ryckaert Kurt" userId="0d74081d-11d8-405b-bd52-c56b0c763de8" providerId="ADAL" clId="{421FB9E1-BA07-4D2E-8035-4B3EC314A52F}" dt="2023-03-07T08:51:14.136" v="225" actId="1076"/>
          <ac:spMkLst>
            <pc:docMk/>
            <pc:sldMk cId="1902527195" sldId="336"/>
            <ac:spMk id="12" creationId="{2F1BF098-0A49-F875-D858-CC5C9B39F3A9}"/>
          </ac:spMkLst>
        </pc:spChg>
        <pc:spChg chg="add mod">
          <ac:chgData name="Ryckaert Kurt" userId="0d74081d-11d8-405b-bd52-c56b0c763de8" providerId="ADAL" clId="{421FB9E1-BA07-4D2E-8035-4B3EC314A52F}" dt="2023-03-07T08:52:29.282" v="251" actId="1076"/>
          <ac:spMkLst>
            <pc:docMk/>
            <pc:sldMk cId="1902527195" sldId="336"/>
            <ac:spMk id="13" creationId="{8DC63549-399A-CFEC-F852-F9EE4BF88F02}"/>
          </ac:spMkLst>
        </pc:spChg>
        <pc:spChg chg="add mod">
          <ac:chgData name="Ryckaert Kurt" userId="0d74081d-11d8-405b-bd52-c56b0c763de8" providerId="ADAL" clId="{421FB9E1-BA07-4D2E-8035-4B3EC314A52F}" dt="2023-03-07T08:52:34.059" v="253" actId="1076"/>
          <ac:spMkLst>
            <pc:docMk/>
            <pc:sldMk cId="1902527195" sldId="336"/>
            <ac:spMk id="14" creationId="{933D1F36-C6A7-6322-9B68-DC129E83914F}"/>
          </ac:spMkLst>
        </pc:spChg>
        <pc:spChg chg="add mod">
          <ac:chgData name="Ryckaert Kurt" userId="0d74081d-11d8-405b-bd52-c56b0c763de8" providerId="ADAL" clId="{421FB9E1-BA07-4D2E-8035-4B3EC314A52F}" dt="2023-03-07T08:52:38.288" v="255" actId="1076"/>
          <ac:spMkLst>
            <pc:docMk/>
            <pc:sldMk cId="1902527195" sldId="336"/>
            <ac:spMk id="15" creationId="{B8899078-2730-B066-F19C-2EAF9B40EA25}"/>
          </ac:spMkLst>
        </pc:spChg>
        <pc:spChg chg="add mod">
          <ac:chgData name="Ryckaert Kurt" userId="0d74081d-11d8-405b-bd52-c56b0c763de8" providerId="ADAL" clId="{421FB9E1-BA07-4D2E-8035-4B3EC314A52F}" dt="2023-03-07T09:05:58.255" v="281" actId="1076"/>
          <ac:spMkLst>
            <pc:docMk/>
            <pc:sldMk cId="1902527195" sldId="336"/>
            <ac:spMk id="16" creationId="{4135C259-CA97-E37B-A699-47E4032AEF18}"/>
          </ac:spMkLst>
        </pc:spChg>
      </pc:sldChg>
    </pc:docChg>
  </pc:docChgLst>
  <pc:docChgLst>
    <pc:chgData name="Martin Vanbrabant (imec-UGent)" userId="S::vbraba76@imec.be::04bb2bbb-74c9-4302-a8bd-a063f7178070" providerId="AD" clId="Web-{CC7336C9-49A3-BB24-D943-36EC04B713CF}"/>
    <pc:docChg chg="modSld">
      <pc:chgData name="Martin Vanbrabant (imec-UGent)" userId="S::vbraba76@imec.be::04bb2bbb-74c9-4302-a8bd-a063f7178070" providerId="AD" clId="Web-{CC7336C9-49A3-BB24-D943-36EC04B713CF}" dt="2023-03-09T10:40:57.598" v="2524"/>
      <pc:docMkLst>
        <pc:docMk/>
      </pc:docMkLst>
      <pc:sldChg chg="modNotes">
        <pc:chgData name="Martin Vanbrabant (imec-UGent)" userId="S::vbraba76@imec.be::04bb2bbb-74c9-4302-a8bd-a063f7178070" providerId="AD" clId="Web-{CC7336C9-49A3-BB24-D943-36EC04B713CF}" dt="2023-03-09T10:40:57.598" v="2524"/>
        <pc:sldMkLst>
          <pc:docMk/>
          <pc:sldMk cId="0" sldId="279"/>
        </pc:sldMkLst>
      </pc:sldChg>
      <pc:sldChg chg="modSp modNotes">
        <pc:chgData name="Martin Vanbrabant (imec-UGent)" userId="S::vbraba76@imec.be::04bb2bbb-74c9-4302-a8bd-a063f7178070" providerId="AD" clId="Web-{CC7336C9-49A3-BB24-D943-36EC04B713CF}" dt="2023-03-09T08:32:43.308" v="308"/>
        <pc:sldMkLst>
          <pc:docMk/>
          <pc:sldMk cId="0" sldId="280"/>
        </pc:sldMkLst>
        <pc:spChg chg="mod">
          <ac:chgData name="Martin Vanbrabant (imec-UGent)" userId="S::vbraba76@imec.be::04bb2bbb-74c9-4302-a8bd-a063f7178070" providerId="AD" clId="Web-{CC7336C9-49A3-BB24-D943-36EC04B713CF}" dt="2023-03-09T08:32:05.245" v="264" actId="20577"/>
          <ac:spMkLst>
            <pc:docMk/>
            <pc:sldMk cId="0" sldId="280"/>
            <ac:spMk id="883" creationId="{00000000-0000-0000-0000-000000000000}"/>
          </ac:spMkLst>
        </pc:spChg>
        <pc:spChg chg="mod">
          <ac:chgData name="Martin Vanbrabant (imec-UGent)" userId="S::vbraba76@imec.be::04bb2bbb-74c9-4302-a8bd-a063f7178070" providerId="AD" clId="Web-{CC7336C9-49A3-BB24-D943-36EC04B713CF}" dt="2023-03-09T08:32:10.370" v="266" actId="20577"/>
          <ac:spMkLst>
            <pc:docMk/>
            <pc:sldMk cId="0" sldId="280"/>
            <ac:spMk id="884" creationId="{00000000-0000-0000-0000-000000000000}"/>
          </ac:spMkLst>
        </pc:spChg>
      </pc:sldChg>
      <pc:sldChg chg="modNotes">
        <pc:chgData name="Martin Vanbrabant (imec-UGent)" userId="S::vbraba76@imec.be::04bb2bbb-74c9-4302-a8bd-a063f7178070" providerId="AD" clId="Web-{CC7336C9-49A3-BB24-D943-36EC04B713CF}" dt="2023-03-09T10:02:59.442" v="2194"/>
        <pc:sldMkLst>
          <pc:docMk/>
          <pc:sldMk cId="0" sldId="281"/>
        </pc:sldMkLst>
      </pc:sldChg>
      <pc:sldChg chg="modNotes">
        <pc:chgData name="Martin Vanbrabant (imec-UGent)" userId="S::vbraba76@imec.be::04bb2bbb-74c9-4302-a8bd-a063f7178070" providerId="AD" clId="Web-{CC7336C9-49A3-BB24-D943-36EC04B713CF}" dt="2023-03-09T09:28:31.823" v="1701"/>
        <pc:sldMkLst>
          <pc:docMk/>
          <pc:sldMk cId="0" sldId="282"/>
        </pc:sldMkLst>
      </pc:sldChg>
      <pc:sldChg chg="mod modShow modNotes">
        <pc:chgData name="Martin Vanbrabant (imec-UGent)" userId="S::vbraba76@imec.be::04bb2bbb-74c9-4302-a8bd-a063f7178070" providerId="AD" clId="Web-{CC7336C9-49A3-BB24-D943-36EC04B713CF}" dt="2023-03-09T10:10:46.236" v="2396"/>
        <pc:sldMkLst>
          <pc:docMk/>
          <pc:sldMk cId="0" sldId="283"/>
        </pc:sldMkLst>
      </pc:sldChg>
      <pc:sldChg chg="mod modShow modNotes">
        <pc:chgData name="Martin Vanbrabant (imec-UGent)" userId="S::vbraba76@imec.be::04bb2bbb-74c9-4302-a8bd-a063f7178070" providerId="AD" clId="Web-{CC7336C9-49A3-BB24-D943-36EC04B713CF}" dt="2023-03-09T10:09:32.375" v="2374"/>
        <pc:sldMkLst>
          <pc:docMk/>
          <pc:sldMk cId="0" sldId="284"/>
        </pc:sldMkLst>
      </pc:sldChg>
      <pc:sldChg chg="mod modShow modNotes">
        <pc:chgData name="Martin Vanbrabant (imec-UGent)" userId="S::vbraba76@imec.be::04bb2bbb-74c9-4302-a8bd-a063f7178070" providerId="AD" clId="Web-{CC7336C9-49A3-BB24-D943-36EC04B713CF}" dt="2023-03-09T09:33:44.878" v="1841"/>
        <pc:sldMkLst>
          <pc:docMk/>
          <pc:sldMk cId="0" sldId="285"/>
        </pc:sldMkLst>
      </pc:sldChg>
      <pc:sldChg chg="mod modShow modNotes">
        <pc:chgData name="Martin Vanbrabant (imec-UGent)" userId="S::vbraba76@imec.be::04bb2bbb-74c9-4302-a8bd-a063f7178070" providerId="AD" clId="Web-{CC7336C9-49A3-BB24-D943-36EC04B713CF}" dt="2023-03-09T08:55:11.002" v="1003"/>
        <pc:sldMkLst>
          <pc:docMk/>
          <pc:sldMk cId="0" sldId="286"/>
        </pc:sldMkLst>
      </pc:sldChg>
      <pc:sldChg chg="modNotes">
        <pc:chgData name="Martin Vanbrabant (imec-UGent)" userId="S::vbraba76@imec.be::04bb2bbb-74c9-4302-a8bd-a063f7178070" providerId="AD" clId="Web-{CC7336C9-49A3-BB24-D943-36EC04B713CF}" dt="2023-03-09T10:32:52.835" v="2485"/>
        <pc:sldMkLst>
          <pc:docMk/>
          <pc:sldMk cId="0" sldId="287"/>
        </pc:sldMkLst>
      </pc:sldChg>
      <pc:sldChg chg="modNotes">
        <pc:chgData name="Martin Vanbrabant (imec-UGent)" userId="S::vbraba76@imec.be::04bb2bbb-74c9-4302-a8bd-a063f7178070" providerId="AD" clId="Web-{CC7336C9-49A3-BB24-D943-36EC04B713CF}" dt="2023-03-09T09:38:18.651" v="2095"/>
        <pc:sldMkLst>
          <pc:docMk/>
          <pc:sldMk cId="0" sldId="288"/>
        </pc:sldMkLst>
      </pc:sldChg>
      <pc:sldChg chg="modSp mod modShow modNotes">
        <pc:chgData name="Martin Vanbrabant (imec-UGent)" userId="S::vbraba76@imec.be::04bb2bbb-74c9-4302-a8bd-a063f7178070" providerId="AD" clId="Web-{CC7336C9-49A3-BB24-D943-36EC04B713CF}" dt="2023-03-09T10:31:05.223" v="2478" actId="20577"/>
        <pc:sldMkLst>
          <pc:docMk/>
          <pc:sldMk cId="1582670931" sldId="331"/>
        </pc:sldMkLst>
        <pc:spChg chg="mod">
          <ac:chgData name="Martin Vanbrabant (imec-UGent)" userId="S::vbraba76@imec.be::04bb2bbb-74c9-4302-a8bd-a063f7178070" providerId="AD" clId="Web-{CC7336C9-49A3-BB24-D943-36EC04B713CF}" dt="2023-03-09T09:07:08.959" v="1247" actId="20577"/>
          <ac:spMkLst>
            <pc:docMk/>
            <pc:sldMk cId="1582670931" sldId="331"/>
            <ac:spMk id="2" creationId="{CE090702-84C1-0785-9E3E-90A4C2CFDB77}"/>
          </ac:spMkLst>
        </pc:spChg>
        <pc:spChg chg="mod">
          <ac:chgData name="Martin Vanbrabant (imec-UGent)" userId="S::vbraba76@imec.be::04bb2bbb-74c9-4302-a8bd-a063f7178070" providerId="AD" clId="Web-{CC7336C9-49A3-BB24-D943-36EC04B713CF}" dt="2023-03-09T10:31:05.223" v="2478" actId="20577"/>
          <ac:spMkLst>
            <pc:docMk/>
            <pc:sldMk cId="1582670931" sldId="331"/>
            <ac:spMk id="3" creationId="{3E8CA64C-C6F4-8EE1-2C28-BD612E9B5605}"/>
          </ac:spMkLst>
        </pc:spChg>
      </pc:sldChg>
      <pc:sldChg chg="delSp modSp mod modShow">
        <pc:chgData name="Martin Vanbrabant (imec-UGent)" userId="S::vbraba76@imec.be::04bb2bbb-74c9-4302-a8bd-a063f7178070" providerId="AD" clId="Web-{CC7336C9-49A3-BB24-D943-36EC04B713CF}" dt="2023-03-09T10:32:03.084" v="2482" actId="20577"/>
        <pc:sldMkLst>
          <pc:docMk/>
          <pc:sldMk cId="1882946791" sldId="333"/>
        </pc:sldMkLst>
        <pc:spChg chg="mod">
          <ac:chgData name="Martin Vanbrabant (imec-UGent)" userId="S::vbraba76@imec.be::04bb2bbb-74c9-4302-a8bd-a063f7178070" providerId="AD" clId="Web-{CC7336C9-49A3-BB24-D943-36EC04B713CF}" dt="2023-03-09T10:32:03.084" v="2482" actId="20577"/>
          <ac:spMkLst>
            <pc:docMk/>
            <pc:sldMk cId="1882946791" sldId="333"/>
            <ac:spMk id="3" creationId="{3E8CA64C-C6F4-8EE1-2C28-BD612E9B5605}"/>
          </ac:spMkLst>
        </pc:spChg>
        <pc:spChg chg="del mod">
          <ac:chgData name="Martin Vanbrabant (imec-UGent)" userId="S::vbraba76@imec.be::04bb2bbb-74c9-4302-a8bd-a063f7178070" providerId="AD" clId="Web-{CC7336C9-49A3-BB24-D943-36EC04B713CF}" dt="2023-03-09T09:13:02.688" v="1347"/>
          <ac:spMkLst>
            <pc:docMk/>
            <pc:sldMk cId="1882946791" sldId="333"/>
            <ac:spMk id="5" creationId="{3EFEFEBD-6C22-6C67-F27C-0DB8A81E45B0}"/>
          </ac:spMkLst>
        </pc:spChg>
      </pc:sldChg>
      <pc:sldChg chg="modNotes">
        <pc:chgData name="Martin Vanbrabant (imec-UGent)" userId="S::vbraba76@imec.be::04bb2bbb-74c9-4302-a8bd-a063f7178070" providerId="AD" clId="Web-{CC7336C9-49A3-BB24-D943-36EC04B713CF}" dt="2023-03-09T09:54:43.600" v="2147"/>
        <pc:sldMkLst>
          <pc:docMk/>
          <pc:sldMk cId="507182800" sldId="334"/>
        </pc:sldMkLst>
      </pc:sldChg>
      <pc:sldChg chg="modSp">
        <pc:chgData name="Martin Vanbrabant (imec-UGent)" userId="S::vbraba76@imec.be::04bb2bbb-74c9-4302-a8bd-a063f7178070" providerId="AD" clId="Web-{CC7336C9-49A3-BB24-D943-36EC04B713CF}" dt="2023-03-09T08:24:40.311" v="30" actId="20577"/>
        <pc:sldMkLst>
          <pc:docMk/>
          <pc:sldMk cId="1971606555" sldId="337"/>
        </pc:sldMkLst>
        <pc:spChg chg="mod">
          <ac:chgData name="Martin Vanbrabant (imec-UGent)" userId="S::vbraba76@imec.be::04bb2bbb-74c9-4302-a8bd-a063f7178070" providerId="AD" clId="Web-{CC7336C9-49A3-BB24-D943-36EC04B713CF}" dt="2023-03-09T08:24:40.311" v="30" actId="20577"/>
          <ac:spMkLst>
            <pc:docMk/>
            <pc:sldMk cId="1971606555" sldId="337"/>
            <ac:spMk id="3" creationId="{2219071B-AF5E-27A5-6A26-83DA8D367FF3}"/>
          </ac:spMkLst>
        </pc:spChg>
      </pc:sldChg>
    </pc:docChg>
  </pc:docChgLst>
  <pc:docChgLst>
    <pc:chgData name="Sitt Min Oo (imec-UGent)" userId="S::minoo28@imec.be::45f6610d-910e-40b2-bda1-dcd4e0d9c359" providerId="AD" clId="Web-{EB8DCE74-0397-849A-3087-1128E26EB42B}"/>
    <pc:docChg chg="addSld modSld sldOrd">
      <pc:chgData name="Sitt Min Oo (imec-UGent)" userId="S::minoo28@imec.be::45f6610d-910e-40b2-bda1-dcd4e0d9c359" providerId="AD" clId="Web-{EB8DCE74-0397-849A-3087-1128E26EB42B}" dt="2023-03-08T15:41:45.986" v="755"/>
      <pc:docMkLst>
        <pc:docMk/>
      </pc:docMkLst>
      <pc:sldChg chg="delSp modSp">
        <pc:chgData name="Sitt Min Oo (imec-UGent)" userId="S::minoo28@imec.be::45f6610d-910e-40b2-bda1-dcd4e0d9c359" providerId="AD" clId="Web-{EB8DCE74-0397-849A-3087-1128E26EB42B}" dt="2023-03-08T13:01:22.337" v="120"/>
        <pc:sldMkLst>
          <pc:docMk/>
          <pc:sldMk cId="0" sldId="292"/>
        </pc:sldMkLst>
        <pc:spChg chg="del">
          <ac:chgData name="Sitt Min Oo (imec-UGent)" userId="S::minoo28@imec.be::45f6610d-910e-40b2-bda1-dcd4e0d9c359" providerId="AD" clId="Web-{EB8DCE74-0397-849A-3087-1128E26EB42B}" dt="2023-03-08T12:53:39.087" v="10"/>
          <ac:spMkLst>
            <pc:docMk/>
            <pc:sldMk cId="0" sldId="292"/>
            <ac:spMk id="2" creationId="{4EF941D0-1AC5-BF43-DD3B-658C09143276}"/>
          </ac:spMkLst>
        </pc:spChg>
        <pc:graphicFrameChg chg="mod modGraphic">
          <ac:chgData name="Sitt Min Oo (imec-UGent)" userId="S::minoo28@imec.be::45f6610d-910e-40b2-bda1-dcd4e0d9c359" providerId="AD" clId="Web-{EB8DCE74-0397-849A-3087-1128E26EB42B}" dt="2023-03-08T13:01:22.337" v="120"/>
          <ac:graphicFrameMkLst>
            <pc:docMk/>
            <pc:sldMk cId="0" sldId="292"/>
            <ac:graphicFrameMk id="1076" creationId="{00000000-0000-0000-0000-000000000000}"/>
          </ac:graphicFrameMkLst>
        </pc:graphicFrameChg>
      </pc:sldChg>
      <pc:sldChg chg="modSp">
        <pc:chgData name="Sitt Min Oo (imec-UGent)" userId="S::minoo28@imec.be::45f6610d-910e-40b2-bda1-dcd4e0d9c359" providerId="AD" clId="Web-{EB8DCE74-0397-849A-3087-1128E26EB42B}" dt="2023-03-08T15:36:50.414" v="731" actId="20577"/>
        <pc:sldMkLst>
          <pc:docMk/>
          <pc:sldMk cId="0" sldId="293"/>
        </pc:sldMkLst>
        <pc:spChg chg="mod">
          <ac:chgData name="Sitt Min Oo (imec-UGent)" userId="S::minoo28@imec.be::45f6610d-910e-40b2-bda1-dcd4e0d9c359" providerId="AD" clId="Web-{EB8DCE74-0397-849A-3087-1128E26EB42B}" dt="2023-03-08T15:36:50.414" v="731" actId="20577"/>
          <ac:spMkLst>
            <pc:docMk/>
            <pc:sldMk cId="0" sldId="293"/>
            <ac:spMk id="1082" creationId="{00000000-0000-0000-0000-000000000000}"/>
          </ac:spMkLst>
        </pc:spChg>
      </pc:sldChg>
      <pc:sldChg chg="modSp">
        <pc:chgData name="Sitt Min Oo (imec-UGent)" userId="S::minoo28@imec.be::45f6610d-910e-40b2-bda1-dcd4e0d9c359" providerId="AD" clId="Web-{EB8DCE74-0397-849A-3087-1128E26EB42B}" dt="2023-03-08T15:24:44.861" v="644" actId="20577"/>
        <pc:sldMkLst>
          <pc:docMk/>
          <pc:sldMk cId="1971606555" sldId="337"/>
        </pc:sldMkLst>
        <pc:spChg chg="mod">
          <ac:chgData name="Sitt Min Oo (imec-UGent)" userId="S::minoo28@imec.be::45f6610d-910e-40b2-bda1-dcd4e0d9c359" providerId="AD" clId="Web-{EB8DCE74-0397-849A-3087-1128E26EB42B}" dt="2023-03-08T15:24:44.861" v="644" actId="20577"/>
          <ac:spMkLst>
            <pc:docMk/>
            <pc:sldMk cId="1971606555" sldId="337"/>
            <ac:spMk id="3" creationId="{2219071B-AF5E-27A5-6A26-83DA8D367FF3}"/>
          </ac:spMkLst>
        </pc:spChg>
      </pc:sldChg>
      <pc:sldChg chg="delSp modSp">
        <pc:chgData name="Sitt Min Oo (imec-UGent)" userId="S::minoo28@imec.be::45f6610d-910e-40b2-bda1-dcd4e0d9c359" providerId="AD" clId="Web-{EB8DCE74-0397-849A-3087-1128E26EB42B}" dt="2023-03-08T15:30:27.856" v="708" actId="20577"/>
        <pc:sldMkLst>
          <pc:docMk/>
          <pc:sldMk cId="551596945" sldId="338"/>
        </pc:sldMkLst>
        <pc:spChg chg="mod">
          <ac:chgData name="Sitt Min Oo (imec-UGent)" userId="S::minoo28@imec.be::45f6610d-910e-40b2-bda1-dcd4e0d9c359" providerId="AD" clId="Web-{EB8DCE74-0397-849A-3087-1128E26EB42B}" dt="2023-03-08T15:30:27.856" v="708" actId="20577"/>
          <ac:spMkLst>
            <pc:docMk/>
            <pc:sldMk cId="551596945" sldId="338"/>
            <ac:spMk id="3" creationId="{68D20710-C708-AA46-432D-D969562CB884}"/>
          </ac:spMkLst>
        </pc:spChg>
        <pc:picChg chg="del">
          <ac:chgData name="Sitt Min Oo (imec-UGent)" userId="S::minoo28@imec.be::45f6610d-910e-40b2-bda1-dcd4e0d9c359" providerId="AD" clId="Web-{EB8DCE74-0397-849A-3087-1128E26EB42B}" dt="2023-03-08T15:19:11.913" v="625"/>
          <ac:picMkLst>
            <pc:docMk/>
            <pc:sldMk cId="551596945" sldId="338"/>
            <ac:picMk id="4" creationId="{17C1BFFB-B735-93E5-66F8-52A7FEA86D4B}"/>
          </ac:picMkLst>
        </pc:picChg>
      </pc:sldChg>
      <pc:sldChg chg="delSp modNotes">
        <pc:chgData name="Sitt Min Oo (imec-UGent)" userId="S::minoo28@imec.be::45f6610d-910e-40b2-bda1-dcd4e0d9c359" providerId="AD" clId="Web-{EB8DCE74-0397-849A-3087-1128E26EB42B}" dt="2023-03-08T15:41:45.986" v="755"/>
        <pc:sldMkLst>
          <pc:docMk/>
          <pc:sldMk cId="1369092991" sldId="339"/>
        </pc:sldMkLst>
        <pc:picChg chg="del">
          <ac:chgData name="Sitt Min Oo (imec-UGent)" userId="S::minoo28@imec.be::45f6610d-910e-40b2-bda1-dcd4e0d9c359" providerId="AD" clId="Web-{EB8DCE74-0397-849A-3087-1128E26EB42B}" dt="2023-03-08T15:37:22.962" v="732"/>
          <ac:picMkLst>
            <pc:docMk/>
            <pc:sldMk cId="1369092991" sldId="339"/>
            <ac:picMk id="4" creationId="{FCC20B09-C994-0F96-B692-4524A8FBF7BD}"/>
          </ac:picMkLst>
        </pc:picChg>
      </pc:sldChg>
      <pc:sldChg chg="modSp">
        <pc:chgData name="Sitt Min Oo (imec-UGent)" userId="S::minoo28@imec.be::45f6610d-910e-40b2-bda1-dcd4e0d9c359" providerId="AD" clId="Web-{EB8DCE74-0397-849A-3087-1128E26EB42B}" dt="2023-03-08T13:19:35.108" v="125" actId="20577"/>
        <pc:sldMkLst>
          <pc:docMk/>
          <pc:sldMk cId="2403410912" sldId="342"/>
        </pc:sldMkLst>
        <pc:spChg chg="mod">
          <ac:chgData name="Sitt Min Oo (imec-UGent)" userId="S::minoo28@imec.be::45f6610d-910e-40b2-bda1-dcd4e0d9c359" providerId="AD" clId="Web-{EB8DCE74-0397-849A-3087-1128E26EB42B}" dt="2023-03-08T13:19:35.108" v="125" actId="20577"/>
          <ac:spMkLst>
            <pc:docMk/>
            <pc:sldMk cId="2403410912" sldId="342"/>
            <ac:spMk id="3" creationId="{C36CE26E-80C3-58C1-09FF-CCD2EA6CB551}"/>
          </ac:spMkLst>
        </pc:spChg>
      </pc:sldChg>
      <pc:sldChg chg="addSp delSp modSp modNotes">
        <pc:chgData name="Sitt Min Oo (imec-UGent)" userId="S::minoo28@imec.be::45f6610d-910e-40b2-bda1-dcd4e0d9c359" providerId="AD" clId="Web-{EB8DCE74-0397-849A-3087-1128E26EB42B}" dt="2023-03-08T14:43:08.786" v="424" actId="1076"/>
        <pc:sldMkLst>
          <pc:docMk/>
          <pc:sldMk cId="4012243212" sldId="343"/>
        </pc:sldMkLst>
        <pc:spChg chg="del">
          <ac:chgData name="Sitt Min Oo (imec-UGent)" userId="S::minoo28@imec.be::45f6610d-910e-40b2-bda1-dcd4e0d9c359" providerId="AD" clId="Web-{EB8DCE74-0397-849A-3087-1128E26EB42B}" dt="2023-03-08T13:48:06.929" v="133"/>
          <ac:spMkLst>
            <pc:docMk/>
            <pc:sldMk cId="4012243212" sldId="343"/>
            <ac:spMk id="3" creationId="{0B151601-7BD4-1A23-33FB-31D847B06E3D}"/>
          </ac:spMkLst>
        </pc:spChg>
        <pc:picChg chg="add del mod">
          <ac:chgData name="Sitt Min Oo (imec-UGent)" userId="S::minoo28@imec.be::45f6610d-910e-40b2-bda1-dcd4e0d9c359" providerId="AD" clId="Web-{EB8DCE74-0397-849A-3087-1128E26EB42B}" dt="2023-03-08T14:41:33.189" v="415"/>
          <ac:picMkLst>
            <pc:docMk/>
            <pc:sldMk cId="4012243212" sldId="343"/>
            <ac:picMk id="3" creationId="{2A0D09C8-F5D4-8B8C-C846-BCBF3DA05AD9}"/>
          </ac:picMkLst>
        </pc:picChg>
        <pc:picChg chg="add del mod">
          <ac:chgData name="Sitt Min Oo (imec-UGent)" userId="S::minoo28@imec.be::45f6610d-910e-40b2-bda1-dcd4e0d9c359" providerId="AD" clId="Web-{EB8DCE74-0397-849A-3087-1128E26EB42B}" dt="2023-03-08T14:41:55.971" v="419"/>
          <ac:picMkLst>
            <pc:docMk/>
            <pc:sldMk cId="4012243212" sldId="343"/>
            <ac:picMk id="4" creationId="{AD556634-463F-251F-0034-0B009E9313CE}"/>
          </ac:picMkLst>
        </pc:picChg>
        <pc:picChg chg="del">
          <ac:chgData name="Sitt Min Oo (imec-UGent)" userId="S::minoo28@imec.be::45f6610d-910e-40b2-bda1-dcd4e0d9c359" providerId="AD" clId="Web-{EB8DCE74-0397-849A-3087-1128E26EB42B}" dt="2023-03-08T13:43:13.683" v="126"/>
          <ac:picMkLst>
            <pc:docMk/>
            <pc:sldMk cId="4012243212" sldId="343"/>
            <ac:picMk id="4" creationId="{FBB10FF8-0559-4333-41E7-281BDA90AA27}"/>
          </ac:picMkLst>
        </pc:picChg>
        <pc:picChg chg="add del mod">
          <ac:chgData name="Sitt Min Oo (imec-UGent)" userId="S::minoo28@imec.be::45f6610d-910e-40b2-bda1-dcd4e0d9c359" providerId="AD" clId="Web-{EB8DCE74-0397-849A-3087-1128E26EB42B}" dt="2023-03-08T14:40:19.078" v="404"/>
          <ac:picMkLst>
            <pc:docMk/>
            <pc:sldMk cId="4012243212" sldId="343"/>
            <ac:picMk id="5" creationId="{C6D54783-3763-B87A-A7AF-8DCFFBB1E815}"/>
          </ac:picMkLst>
        </pc:picChg>
        <pc:picChg chg="add del mod">
          <ac:chgData name="Sitt Min Oo (imec-UGent)" userId="S::minoo28@imec.be::45f6610d-910e-40b2-bda1-dcd4e0d9c359" providerId="AD" clId="Web-{EB8DCE74-0397-849A-3087-1128E26EB42B}" dt="2023-03-08T14:42:03.518" v="421"/>
          <ac:picMkLst>
            <pc:docMk/>
            <pc:sldMk cId="4012243212" sldId="343"/>
            <ac:picMk id="6" creationId="{0C8734E0-2C3D-4DAB-9AE2-8358DDE55F60}"/>
          </ac:picMkLst>
        </pc:picChg>
        <pc:picChg chg="add mod">
          <ac:chgData name="Sitt Min Oo (imec-UGent)" userId="S::minoo28@imec.be::45f6610d-910e-40b2-bda1-dcd4e0d9c359" providerId="AD" clId="Web-{EB8DCE74-0397-849A-3087-1128E26EB42B}" dt="2023-03-08T14:43:08.786" v="424" actId="1076"/>
          <ac:picMkLst>
            <pc:docMk/>
            <pc:sldMk cId="4012243212" sldId="343"/>
            <ac:picMk id="7" creationId="{A3CB4655-C9E9-A2B9-85F5-EFE15652B8AE}"/>
          </ac:picMkLst>
        </pc:picChg>
      </pc:sldChg>
      <pc:sldChg chg="modSp">
        <pc:chgData name="Sitt Min Oo (imec-UGent)" userId="S::minoo28@imec.be::45f6610d-910e-40b2-bda1-dcd4e0d9c359" providerId="AD" clId="Web-{EB8DCE74-0397-849A-3087-1128E26EB42B}" dt="2023-03-08T13:10:13.167" v="123" actId="20577"/>
        <pc:sldMkLst>
          <pc:docMk/>
          <pc:sldMk cId="1928589828" sldId="345"/>
        </pc:sldMkLst>
        <pc:spChg chg="mod">
          <ac:chgData name="Sitt Min Oo (imec-UGent)" userId="S::minoo28@imec.be::45f6610d-910e-40b2-bda1-dcd4e0d9c359" providerId="AD" clId="Web-{EB8DCE74-0397-849A-3087-1128E26EB42B}" dt="2023-03-08T13:10:13.167" v="123" actId="20577"/>
          <ac:spMkLst>
            <pc:docMk/>
            <pc:sldMk cId="1928589828" sldId="345"/>
            <ac:spMk id="3" creationId="{C36CE26E-80C3-58C1-09FF-CCD2EA6CB551}"/>
          </ac:spMkLst>
        </pc:spChg>
      </pc:sldChg>
      <pc:sldChg chg="addSp delSp modSp modNotes">
        <pc:chgData name="Sitt Min Oo (imec-UGent)" userId="S::minoo28@imec.be::45f6610d-910e-40b2-bda1-dcd4e0d9c359" providerId="AD" clId="Web-{EB8DCE74-0397-849A-3087-1128E26EB42B}" dt="2023-03-08T14:53:27.945" v="610"/>
        <pc:sldMkLst>
          <pc:docMk/>
          <pc:sldMk cId="1902016483" sldId="346"/>
        </pc:sldMkLst>
        <pc:spChg chg="mod">
          <ac:chgData name="Sitt Min Oo (imec-UGent)" userId="S::minoo28@imec.be::45f6610d-910e-40b2-bda1-dcd4e0d9c359" providerId="AD" clId="Web-{EB8DCE74-0397-849A-3087-1128E26EB42B}" dt="2023-03-08T14:50:45.862" v="607" actId="20577"/>
          <ac:spMkLst>
            <pc:docMk/>
            <pc:sldMk cId="1902016483" sldId="346"/>
            <ac:spMk id="2" creationId="{890FD631-F2CD-E9BA-2622-1DA96DAD5FF3}"/>
          </ac:spMkLst>
        </pc:spChg>
        <pc:spChg chg="del">
          <ac:chgData name="Sitt Min Oo (imec-UGent)" userId="S::minoo28@imec.be::45f6610d-910e-40b2-bda1-dcd4e0d9c359" providerId="AD" clId="Web-{EB8DCE74-0397-849A-3087-1128E26EB42B}" dt="2023-03-08T14:43:42.146" v="431"/>
          <ac:spMkLst>
            <pc:docMk/>
            <pc:sldMk cId="1902016483" sldId="346"/>
            <ac:spMk id="3" creationId="{C2B72F6A-F19C-C7AC-D5E1-2F9581E53618}"/>
          </ac:spMkLst>
        </pc:spChg>
        <pc:spChg chg="add del mod">
          <ac:chgData name="Sitt Min Oo (imec-UGent)" userId="S::minoo28@imec.be::45f6610d-910e-40b2-bda1-dcd4e0d9c359" providerId="AD" clId="Web-{EB8DCE74-0397-849A-3087-1128E26EB42B}" dt="2023-03-08T14:45:25.868" v="474"/>
          <ac:spMkLst>
            <pc:docMk/>
            <pc:sldMk cId="1902016483" sldId="346"/>
            <ac:spMk id="5" creationId="{A4459E8D-96AD-E334-D9F1-0760211F1718}"/>
          </ac:spMkLst>
        </pc:spChg>
        <pc:spChg chg="add del mod">
          <ac:chgData name="Sitt Min Oo (imec-UGent)" userId="S::minoo28@imec.be::45f6610d-910e-40b2-bda1-dcd4e0d9c359" providerId="AD" clId="Web-{EB8DCE74-0397-849A-3087-1128E26EB42B}" dt="2023-03-08T14:45:34.197" v="476"/>
          <ac:spMkLst>
            <pc:docMk/>
            <pc:sldMk cId="1902016483" sldId="346"/>
            <ac:spMk id="7" creationId="{DB92FD74-FDEC-E5CD-F5C8-674B185B5BB1}"/>
          </ac:spMkLst>
        </pc:spChg>
        <pc:picChg chg="add mod">
          <ac:chgData name="Sitt Min Oo (imec-UGent)" userId="S::minoo28@imec.be::45f6610d-910e-40b2-bda1-dcd4e0d9c359" providerId="AD" clId="Web-{EB8DCE74-0397-849A-3087-1128E26EB42B}" dt="2023-03-08T14:46:15.182" v="486" actId="1076"/>
          <ac:picMkLst>
            <pc:docMk/>
            <pc:sldMk cId="1902016483" sldId="346"/>
            <ac:picMk id="8" creationId="{6FACB191-48BC-5186-7631-F791C4C33AD2}"/>
          </ac:picMkLst>
        </pc:picChg>
      </pc:sldChg>
      <pc:sldChg chg="addSp delSp modSp new modNotes">
        <pc:chgData name="Sitt Min Oo (imec-UGent)" userId="S::minoo28@imec.be::45f6610d-910e-40b2-bda1-dcd4e0d9c359" providerId="AD" clId="Web-{EB8DCE74-0397-849A-3087-1128E26EB42B}" dt="2023-03-08T14:43:29.162" v="430" actId="1076"/>
        <pc:sldMkLst>
          <pc:docMk/>
          <pc:sldMk cId="4280230253" sldId="347"/>
        </pc:sldMkLst>
        <pc:spChg chg="del">
          <ac:chgData name="Sitt Min Oo (imec-UGent)" userId="S::minoo28@imec.be::45f6610d-910e-40b2-bda1-dcd4e0d9c359" providerId="AD" clId="Web-{EB8DCE74-0397-849A-3087-1128E26EB42B}" dt="2023-03-08T13:54:50.460" v="136"/>
          <ac:spMkLst>
            <pc:docMk/>
            <pc:sldMk cId="4280230253" sldId="347"/>
            <ac:spMk id="2" creationId="{EBA64FFE-84FD-9A9B-B1DE-20A87BF3FCA1}"/>
          </ac:spMkLst>
        </pc:spChg>
        <pc:spChg chg="del">
          <ac:chgData name="Sitt Min Oo (imec-UGent)" userId="S::minoo28@imec.be::45f6610d-910e-40b2-bda1-dcd4e0d9c359" providerId="AD" clId="Web-{EB8DCE74-0397-849A-3087-1128E26EB42B}" dt="2023-03-08T13:54:47.147" v="135"/>
          <ac:spMkLst>
            <pc:docMk/>
            <pc:sldMk cId="4280230253" sldId="347"/>
            <ac:spMk id="3" creationId="{5450873B-FA4E-9A82-0683-2D103546DAC2}"/>
          </ac:spMkLst>
        </pc:spChg>
        <pc:picChg chg="add del mod">
          <ac:chgData name="Sitt Min Oo (imec-UGent)" userId="S::minoo28@imec.be::45f6610d-910e-40b2-bda1-dcd4e0d9c359" providerId="AD" clId="Web-{EB8DCE74-0397-849A-3087-1128E26EB42B}" dt="2023-03-08T14:43:11.911" v="425"/>
          <ac:picMkLst>
            <pc:docMk/>
            <pc:sldMk cId="4280230253" sldId="347"/>
            <ac:picMk id="3" creationId="{D6C037BF-9861-EA49-6432-2CCE25DC2042}"/>
          </ac:picMkLst>
        </pc:picChg>
        <pc:picChg chg="add del mod">
          <ac:chgData name="Sitt Min Oo (imec-UGent)" userId="S::minoo28@imec.be::45f6610d-910e-40b2-bda1-dcd4e0d9c359" providerId="AD" clId="Web-{EB8DCE74-0397-849A-3087-1128E26EB42B}" dt="2023-03-08T14:40:51.235" v="411"/>
          <ac:picMkLst>
            <pc:docMk/>
            <pc:sldMk cId="4280230253" sldId="347"/>
            <ac:picMk id="4" creationId="{208FEE4A-0715-0615-B839-0F380553FB2B}"/>
          </ac:picMkLst>
        </pc:picChg>
        <pc:picChg chg="add mod">
          <ac:chgData name="Sitt Min Oo (imec-UGent)" userId="S::minoo28@imec.be::45f6610d-910e-40b2-bda1-dcd4e0d9c359" providerId="AD" clId="Web-{EB8DCE74-0397-849A-3087-1128E26EB42B}" dt="2023-03-08T14:43:29.162" v="430" actId="1076"/>
          <ac:picMkLst>
            <pc:docMk/>
            <pc:sldMk cId="4280230253" sldId="347"/>
            <ac:picMk id="5" creationId="{1E98977E-63D6-D047-9EE1-94DC983B3B2F}"/>
          </ac:picMkLst>
        </pc:picChg>
      </pc:sldChg>
      <pc:sldChg chg="addSp delSp modSp new">
        <pc:chgData name="Sitt Min Oo (imec-UGent)" userId="S::minoo28@imec.be::45f6610d-910e-40b2-bda1-dcd4e0d9c359" providerId="AD" clId="Web-{EB8DCE74-0397-849A-3087-1128E26EB42B}" dt="2023-03-08T14:59:16.784" v="624" actId="1076"/>
        <pc:sldMkLst>
          <pc:docMk/>
          <pc:sldMk cId="2553743833" sldId="348"/>
        </pc:sldMkLst>
        <pc:spChg chg="mod">
          <ac:chgData name="Sitt Min Oo (imec-UGent)" userId="S::minoo28@imec.be::45f6610d-910e-40b2-bda1-dcd4e0d9c359" providerId="AD" clId="Web-{EB8DCE74-0397-849A-3087-1128E26EB42B}" dt="2023-03-08T14:53:47.586" v="613" actId="20577"/>
          <ac:spMkLst>
            <pc:docMk/>
            <pc:sldMk cId="2553743833" sldId="348"/>
            <ac:spMk id="2" creationId="{D6D1DA32-FC6C-4DF2-362D-FBFD32E3AC10}"/>
          </ac:spMkLst>
        </pc:spChg>
        <pc:spChg chg="del">
          <ac:chgData name="Sitt Min Oo (imec-UGent)" userId="S::minoo28@imec.be::45f6610d-910e-40b2-bda1-dcd4e0d9c359" providerId="AD" clId="Web-{EB8DCE74-0397-849A-3087-1128E26EB42B}" dt="2023-03-08T14:53:52.790" v="614"/>
          <ac:spMkLst>
            <pc:docMk/>
            <pc:sldMk cId="2553743833" sldId="348"/>
            <ac:spMk id="3" creationId="{A0BA06F2-0957-38DA-EDEE-4B66199C4AC1}"/>
          </ac:spMkLst>
        </pc:spChg>
        <pc:picChg chg="add mod">
          <ac:chgData name="Sitt Min Oo (imec-UGent)" userId="S::minoo28@imec.be::45f6610d-910e-40b2-bda1-dcd4e0d9c359" providerId="AD" clId="Web-{EB8DCE74-0397-849A-3087-1128E26EB42B}" dt="2023-03-08T14:59:16.784" v="624" actId="1076"/>
          <ac:picMkLst>
            <pc:docMk/>
            <pc:sldMk cId="2553743833" sldId="348"/>
            <ac:picMk id="4" creationId="{306591A8-7401-3F58-3713-33D8447906D4}"/>
          </ac:picMkLst>
        </pc:picChg>
      </pc:sldChg>
      <pc:sldChg chg="addSp delSp modSp new ord">
        <pc:chgData name="Sitt Min Oo (imec-UGent)" userId="S::minoo28@imec.be::45f6610d-910e-40b2-bda1-dcd4e0d9c359" providerId="AD" clId="Web-{EB8DCE74-0397-849A-3087-1128E26EB42B}" dt="2023-03-08T15:33:24.705" v="719" actId="20577"/>
        <pc:sldMkLst>
          <pc:docMk/>
          <pc:sldMk cId="3564186866" sldId="349"/>
        </pc:sldMkLst>
        <pc:spChg chg="mod">
          <ac:chgData name="Sitt Min Oo (imec-UGent)" userId="S::minoo28@imec.be::45f6610d-910e-40b2-bda1-dcd4e0d9c359" providerId="AD" clId="Web-{EB8DCE74-0397-849A-3087-1128E26EB42B}" dt="2023-03-08T15:33:24.705" v="719" actId="20577"/>
          <ac:spMkLst>
            <pc:docMk/>
            <pc:sldMk cId="3564186866" sldId="349"/>
            <ac:spMk id="2" creationId="{A9388CE7-3DF8-3873-3E74-3733F7A5DBE6}"/>
          </ac:spMkLst>
        </pc:spChg>
        <pc:spChg chg="del">
          <ac:chgData name="Sitt Min Oo (imec-UGent)" userId="S::minoo28@imec.be::45f6610d-910e-40b2-bda1-dcd4e0d9c359" providerId="AD" clId="Web-{EB8DCE74-0397-849A-3087-1128E26EB42B}" dt="2023-03-08T15:33:21.517" v="713"/>
          <ac:spMkLst>
            <pc:docMk/>
            <pc:sldMk cId="3564186866" sldId="349"/>
            <ac:spMk id="3" creationId="{492B9350-1DCC-17EC-14A2-3C6D6FAFE3F8}"/>
          </ac:spMkLst>
        </pc:spChg>
        <pc:picChg chg="add">
          <ac:chgData name="Sitt Min Oo (imec-UGent)" userId="S::minoo28@imec.be::45f6610d-910e-40b2-bda1-dcd4e0d9c359" providerId="AD" clId="Web-{EB8DCE74-0397-849A-3087-1128E26EB42B}" dt="2023-03-08T15:32:59.313" v="710"/>
          <ac:picMkLst>
            <pc:docMk/>
            <pc:sldMk cId="3564186866" sldId="349"/>
            <ac:picMk id="5" creationId="{01F83BDF-E653-3553-BF76-CC0E0ACA4B6C}"/>
          </ac:picMkLst>
        </pc:picChg>
        <pc:picChg chg="add del">
          <ac:chgData name="Sitt Min Oo (imec-UGent)" userId="S::minoo28@imec.be::45f6610d-910e-40b2-bda1-dcd4e0d9c359" providerId="AD" clId="Web-{EB8DCE74-0397-849A-3087-1128E26EB42B}" dt="2023-03-08T15:33:03.048" v="712"/>
          <ac:picMkLst>
            <pc:docMk/>
            <pc:sldMk cId="3564186866" sldId="349"/>
            <ac:picMk id="7" creationId="{BE5D68FA-5429-8BD3-19B0-C29698A483EC}"/>
          </ac:picMkLst>
        </pc:picChg>
      </pc:sldChg>
    </pc:docChg>
  </pc:docChgLst>
  <pc:docChgLst>
    <pc:chgData name="Sitt Min Oo (imec-UGent)" userId="S::minoo28@imec.be::45f6610d-910e-40b2-bda1-dcd4e0d9c359" providerId="AD" clId="Web-{B228F6B5-B997-B9FF-8E13-793CC6C20D7E}"/>
    <pc:docChg chg="modSld">
      <pc:chgData name="Sitt Min Oo (imec-UGent)" userId="S::minoo28@imec.be::45f6610d-910e-40b2-bda1-dcd4e0d9c359" providerId="AD" clId="Web-{B228F6B5-B997-B9FF-8E13-793CC6C20D7E}" dt="2023-03-02T15:16:25.644" v="15" actId="20577"/>
      <pc:docMkLst>
        <pc:docMk/>
      </pc:docMkLst>
      <pc:sldChg chg="modSp">
        <pc:chgData name="Sitt Min Oo (imec-UGent)" userId="S::minoo28@imec.be::45f6610d-910e-40b2-bda1-dcd4e0d9c359" providerId="AD" clId="Web-{B228F6B5-B997-B9FF-8E13-793CC6C20D7E}" dt="2023-03-02T15:16:25.644" v="15" actId="20577"/>
        <pc:sldMkLst>
          <pc:docMk/>
          <pc:sldMk cId="0" sldId="264"/>
        </pc:sldMkLst>
        <pc:spChg chg="mod">
          <ac:chgData name="Sitt Min Oo (imec-UGent)" userId="S::minoo28@imec.be::45f6610d-910e-40b2-bda1-dcd4e0d9c359" providerId="AD" clId="Web-{B228F6B5-B997-B9FF-8E13-793CC6C20D7E}" dt="2023-03-02T15:16:25.644" v="15" actId="20577"/>
          <ac:spMkLst>
            <pc:docMk/>
            <pc:sldMk cId="0" sldId="264"/>
            <ac:spMk id="711" creationId="{00000000-0000-0000-0000-000000000000}"/>
          </ac:spMkLst>
        </pc:spChg>
      </pc:sldChg>
    </pc:docChg>
  </pc:docChgLst>
  <pc:docChgLst>
    <pc:chgData name="Sitt Min Oo (imec-UGent)" userId="S::minoo28@imec.be::45f6610d-910e-40b2-bda1-dcd4e0d9c359" providerId="AD" clId="Web-{CAAB8CFA-1188-E97E-EFA6-C8D5E802E7C3}"/>
    <pc:docChg chg="modSld">
      <pc:chgData name="Sitt Min Oo (imec-UGent)" userId="S::minoo28@imec.be::45f6610d-910e-40b2-bda1-dcd4e0d9c359" providerId="AD" clId="Web-{CAAB8CFA-1188-E97E-EFA6-C8D5E802E7C3}" dt="2023-03-02T15:17:24.877" v="10" actId="20577"/>
      <pc:docMkLst>
        <pc:docMk/>
      </pc:docMkLst>
      <pc:sldChg chg="modSp">
        <pc:chgData name="Sitt Min Oo (imec-UGent)" userId="S::minoo28@imec.be::45f6610d-910e-40b2-bda1-dcd4e0d9c359" providerId="AD" clId="Web-{CAAB8CFA-1188-E97E-EFA6-C8D5E802E7C3}" dt="2023-03-02T15:17:24.877" v="10" actId="20577"/>
        <pc:sldMkLst>
          <pc:docMk/>
          <pc:sldMk cId="0" sldId="264"/>
        </pc:sldMkLst>
        <pc:spChg chg="mod">
          <ac:chgData name="Sitt Min Oo (imec-UGent)" userId="S::minoo28@imec.be::45f6610d-910e-40b2-bda1-dcd4e0d9c359" providerId="AD" clId="Web-{CAAB8CFA-1188-E97E-EFA6-C8D5E802E7C3}" dt="2023-03-02T15:17:24.877" v="10" actId="20577"/>
          <ac:spMkLst>
            <pc:docMk/>
            <pc:sldMk cId="0" sldId="264"/>
            <ac:spMk id="711" creationId="{00000000-0000-0000-0000-000000000000}"/>
          </ac:spMkLst>
        </pc:spChg>
      </pc:sldChg>
    </pc:docChg>
  </pc:docChgLst>
  <pc:docChgLst>
    <pc:chgData name="Vlassenroot Eveline" userId="S::eveline.vlassenroot_vlaanderen.be#ext#@imecinternational.onmicrosoft.com::ae08e39f-b712-4ab9-b3dc-1cd00ed04b15" providerId="AD" clId="Web-{6FFC5F22-A93C-7BA5-D0CA-E070DAA9D052}"/>
    <pc:docChg chg="addSld delSld modSld addMainMaster">
      <pc:chgData name="Vlassenroot Eveline" userId="S::eveline.vlassenroot_vlaanderen.be#ext#@imecinternational.onmicrosoft.com::ae08e39f-b712-4ab9-b3dc-1cd00ed04b15" providerId="AD" clId="Web-{6FFC5F22-A93C-7BA5-D0CA-E070DAA9D052}" dt="2023-03-09T11:55:41.106" v="6"/>
      <pc:docMkLst>
        <pc:docMk/>
      </pc:docMkLst>
      <pc:sldChg chg="del">
        <pc:chgData name="Vlassenroot Eveline" userId="S::eveline.vlassenroot_vlaanderen.be#ext#@imecinternational.onmicrosoft.com::ae08e39f-b712-4ab9-b3dc-1cd00ed04b15" providerId="AD" clId="Web-{6FFC5F22-A93C-7BA5-D0CA-E070DAA9D052}" dt="2023-03-09T11:55:41.106" v="6"/>
        <pc:sldMkLst>
          <pc:docMk/>
          <pc:sldMk cId="0" sldId="271"/>
        </pc:sldMkLst>
      </pc:sldChg>
      <pc:sldChg chg="modSp add">
        <pc:chgData name="Vlassenroot Eveline" userId="S::eveline.vlassenroot_vlaanderen.be#ext#@imecinternational.onmicrosoft.com::ae08e39f-b712-4ab9-b3dc-1cd00ed04b15" providerId="AD" clId="Web-{6FFC5F22-A93C-7BA5-D0CA-E070DAA9D052}" dt="2023-03-09T11:55:19.887" v="4" actId="20577"/>
        <pc:sldMkLst>
          <pc:docMk/>
          <pc:sldMk cId="969973546" sldId="358"/>
        </pc:sldMkLst>
        <pc:spChg chg="mod">
          <ac:chgData name="Vlassenroot Eveline" userId="S::eveline.vlassenroot_vlaanderen.be#ext#@imecinternational.onmicrosoft.com::ae08e39f-b712-4ab9-b3dc-1cd00ed04b15" providerId="AD" clId="Web-{6FFC5F22-A93C-7BA5-D0CA-E070DAA9D052}" dt="2023-03-09T11:55:19.887" v="4" actId="20577"/>
          <ac:spMkLst>
            <pc:docMk/>
            <pc:sldMk cId="969973546" sldId="358"/>
            <ac:spMk id="680" creationId="{00000000-0000-0000-0000-000000000000}"/>
          </ac:spMkLst>
        </pc:spChg>
      </pc:sldChg>
      <pc:sldChg chg="add">
        <pc:chgData name="Vlassenroot Eveline" userId="S::eveline.vlassenroot_vlaanderen.be#ext#@imecinternational.onmicrosoft.com::ae08e39f-b712-4ab9-b3dc-1cd00ed04b15" providerId="AD" clId="Web-{6FFC5F22-A93C-7BA5-D0CA-E070DAA9D052}" dt="2023-03-09T11:55:30.262" v="5"/>
        <pc:sldMkLst>
          <pc:docMk/>
          <pc:sldMk cId="2590358007" sldId="359"/>
        </pc:sldMkLst>
      </pc:sldChg>
      <pc:sldMasterChg chg="add addSldLayout">
        <pc:chgData name="Vlassenroot Eveline" userId="S::eveline.vlassenroot_vlaanderen.be#ext#@imecinternational.onmicrosoft.com::ae08e39f-b712-4ab9-b3dc-1cd00ed04b15" providerId="AD" clId="Web-{6FFC5F22-A93C-7BA5-D0CA-E070DAA9D052}" dt="2023-03-09T11:55:02.667" v="0"/>
        <pc:sldMasterMkLst>
          <pc:docMk/>
          <pc:sldMasterMk cId="123674967" sldId="2147484130"/>
        </pc:sldMasterMkLst>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3432103352" sldId="2147483824"/>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857314762" sldId="2147483909"/>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633533385" sldId="2147483910"/>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806916545" sldId="2147483911"/>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196419257" sldId="2147483912"/>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633435825" sldId="2147483913"/>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885204056" sldId="2147483914"/>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469479892" sldId="2147483915"/>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522716412" sldId="2147483916"/>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3501884249" sldId="2147483917"/>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262635085" sldId="2147483918"/>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339866656" sldId="2147483925"/>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799701969" sldId="2147483931"/>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338087463" sldId="2147483932"/>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491767881" sldId="2147483933"/>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2793103" sldId="2147483934"/>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543887836" sldId="2147483935"/>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737764428" sldId="2147483936"/>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706500325" sldId="2147483937"/>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847566428" sldId="2147483938"/>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234072284" sldId="2147483939"/>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679021841" sldId="2147483940"/>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731931040" sldId="2147483965"/>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3492219571" sldId="2147483966"/>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303235063" sldId="2147483967"/>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4181074907" sldId="2147483968"/>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87169902" sldId="2147483969"/>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606285534" sldId="2147483970"/>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3389949493" sldId="2147484042"/>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514684550" sldId="2147484043"/>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265231957" sldId="2147484045"/>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3389949493" sldId="2147484046"/>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1333789193" sldId="2147484068"/>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943536637" sldId="2147484081"/>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3269108752" sldId="2147484083"/>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551001613" sldId="2147484092"/>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3975824489" sldId="2147484095"/>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748213225" sldId="2147484114"/>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534695794" sldId="2147484115"/>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432523718" sldId="2147484120"/>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643013638" sldId="2147484124"/>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2638581940" sldId="2147484131"/>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3882336500" sldId="2147484218"/>
          </pc:sldLayoutMkLst>
        </pc:sldLayoutChg>
        <pc:sldLayoutChg chg="add">
          <pc:chgData name="Vlassenroot Eveline" userId="S::eveline.vlassenroot_vlaanderen.be#ext#@imecinternational.onmicrosoft.com::ae08e39f-b712-4ab9-b3dc-1cd00ed04b15" providerId="AD" clId="Web-{6FFC5F22-A93C-7BA5-D0CA-E070DAA9D052}" dt="2023-03-09T11:55:02.667" v="0"/>
          <pc:sldLayoutMkLst>
            <pc:docMk/>
            <pc:sldMasterMk cId="123674967" sldId="2147484130"/>
            <pc:sldLayoutMk cId="3719230791" sldId="2147484219"/>
          </pc:sldLayoutMkLst>
        </pc:sldLayoutChg>
      </pc:sldMasterChg>
      <pc:sldMasterChg chg="add addSldLayout">
        <pc:chgData name="Vlassenroot Eveline" userId="S::eveline.vlassenroot_vlaanderen.be#ext#@imecinternational.onmicrosoft.com::ae08e39f-b712-4ab9-b3dc-1cd00ed04b15" providerId="AD" clId="Web-{6FFC5F22-A93C-7BA5-D0CA-E070DAA9D052}" dt="2023-03-09T11:55:30.262" v="5"/>
        <pc:sldMasterMkLst>
          <pc:docMk/>
          <pc:sldMasterMk cId="0" sldId="2147484220"/>
        </pc:sldMasterMkLst>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03"/>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04"/>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05"/>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06"/>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07"/>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08"/>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09"/>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10"/>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11"/>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12"/>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13"/>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14"/>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15"/>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16"/>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17"/>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21"/>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22"/>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23"/>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24"/>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25"/>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26"/>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27"/>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28"/>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29"/>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30"/>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31"/>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32"/>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33"/>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34"/>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35"/>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36"/>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37"/>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38"/>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39"/>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40"/>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41"/>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42"/>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43"/>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44"/>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45"/>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46"/>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47"/>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48"/>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49"/>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50"/>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51"/>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52"/>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53"/>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54"/>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55"/>
          </pc:sldLayoutMkLst>
        </pc:sldLayoutChg>
        <pc:sldLayoutChg chg="add">
          <pc:chgData name="Vlassenroot Eveline" userId="S::eveline.vlassenroot_vlaanderen.be#ext#@imecinternational.onmicrosoft.com::ae08e39f-b712-4ab9-b3dc-1cd00ed04b15" providerId="AD" clId="Web-{6FFC5F22-A93C-7BA5-D0CA-E070DAA9D052}" dt="2023-03-09T11:55:30.262" v="5"/>
          <pc:sldLayoutMkLst>
            <pc:docMk/>
            <pc:sldMasterMk cId="0" sldId="2147484220"/>
            <pc:sldLayoutMk cId="0" sldId="2147484256"/>
          </pc:sldLayoutMkLst>
        </pc:sldLayoutChg>
      </pc:sldMasterChg>
    </pc:docChg>
  </pc:docChgLst>
  <pc:docChgLst>
    <pc:chgData name="Sitt Min Oo (imec-UGent)" userId="S::minoo28@imec.be::45f6610d-910e-40b2-bda1-dcd4e0d9c359" providerId="AD" clId="Web-{6F48DD95-F013-E617-1A30-441EBA0D8F93}"/>
    <pc:docChg chg="modSld">
      <pc:chgData name="Sitt Min Oo (imec-UGent)" userId="S::minoo28@imec.be::45f6610d-910e-40b2-bda1-dcd4e0d9c359" providerId="AD" clId="Web-{6F48DD95-F013-E617-1A30-441EBA0D8F93}" dt="2023-03-08T11:54:21.467" v="27" actId="20577"/>
      <pc:docMkLst>
        <pc:docMk/>
      </pc:docMkLst>
      <pc:sldChg chg="addSp delSp modSp modCm">
        <pc:chgData name="Sitt Min Oo (imec-UGent)" userId="S::minoo28@imec.be::45f6610d-910e-40b2-bda1-dcd4e0d9c359" providerId="AD" clId="Web-{6F48DD95-F013-E617-1A30-441EBA0D8F93}" dt="2023-03-08T11:54:21.467" v="27" actId="20577"/>
        <pc:sldMkLst>
          <pc:docMk/>
          <pc:sldMk cId="0" sldId="294"/>
        </pc:sldMkLst>
        <pc:spChg chg="mod">
          <ac:chgData name="Sitt Min Oo (imec-UGent)" userId="S::minoo28@imec.be::45f6610d-910e-40b2-bda1-dcd4e0d9c359" providerId="AD" clId="Web-{6F48DD95-F013-E617-1A30-441EBA0D8F93}" dt="2023-03-08T11:54:21.467" v="27" actId="20577"/>
          <ac:spMkLst>
            <pc:docMk/>
            <pc:sldMk cId="0" sldId="294"/>
            <ac:spMk id="1088" creationId="{00000000-0000-0000-0000-000000000000}"/>
          </ac:spMkLst>
        </pc:spChg>
        <pc:spChg chg="del">
          <ac:chgData name="Sitt Min Oo (imec-UGent)" userId="S::minoo28@imec.be::45f6610d-910e-40b2-bda1-dcd4e0d9c359" providerId="AD" clId="Web-{6F48DD95-F013-E617-1A30-441EBA0D8F93}" dt="2023-03-08T11:54:09.748" v="18"/>
          <ac:spMkLst>
            <pc:docMk/>
            <pc:sldMk cId="0" sldId="294"/>
            <ac:spMk id="1089" creationId="{00000000-0000-0000-0000-000000000000}"/>
          </ac:spMkLst>
        </pc:spChg>
        <pc:picChg chg="add mod">
          <ac:chgData name="Sitt Min Oo (imec-UGent)" userId="S::minoo28@imec.be::45f6610d-910e-40b2-bda1-dcd4e0d9c359" providerId="AD" clId="Web-{6F48DD95-F013-E617-1A30-441EBA0D8F93}" dt="2023-03-08T11:53:49.434" v="16" actId="1076"/>
          <ac:picMkLst>
            <pc:docMk/>
            <pc:sldMk cId="0" sldId="294"/>
            <ac:picMk id="2" creationId="{AB101ED8-E178-6E81-0AB8-424A02F4480C}"/>
          </ac:picMkLst>
        </pc:picChg>
        <pc:picChg chg="del">
          <ac:chgData name="Sitt Min Oo (imec-UGent)" userId="S::minoo28@imec.be::45f6610d-910e-40b2-bda1-dcd4e0d9c359" providerId="AD" clId="Web-{6F48DD95-F013-E617-1A30-441EBA0D8F93}" dt="2023-03-08T11:52:58.807" v="0"/>
          <ac:picMkLst>
            <pc:docMk/>
            <pc:sldMk cId="0" sldId="294"/>
            <ac:picMk id="4" creationId="{592A5D0A-4168-78E5-D550-C6F38B717C11}"/>
          </ac:picMkLst>
        </pc:picChg>
        <pc:extLst>
          <p:ext xmlns:p="http://schemas.openxmlformats.org/presentationml/2006/main" uri="{D6D511B9-2390-475A-947B-AFAB55BFBCF1}">
            <pc226:cmChg xmlns:pc226="http://schemas.microsoft.com/office/powerpoint/2022/06/main/command" chg="mod">
              <pc226:chgData name="Sitt Min Oo (imec-UGent)" userId="S::minoo28@imec.be::45f6610d-910e-40b2-bda1-dcd4e0d9c359" providerId="AD" clId="Web-{6F48DD95-F013-E617-1A30-441EBA0D8F93}" dt="2023-03-08T11:54:06.138" v="17"/>
              <pc2:cmMkLst xmlns:pc2="http://schemas.microsoft.com/office/powerpoint/2019/9/main/command">
                <pc:docMk/>
                <pc:sldMk cId="0" sldId="294"/>
                <pc2:cmMk id="{40EC66C2-FB9F-4DA9-A567-AF69B970118B}"/>
              </pc2:cmMkLst>
            </pc226:cmChg>
          </p:ext>
        </pc:extLst>
      </pc:sldChg>
    </pc:docChg>
  </pc:docChgLst>
  <pc:docChgLst>
    <pc:chgData name="Vlassenroot Eveline" userId="S::eveline.vlassenroot_vlaanderen.be#ext#@imecinternational.onmicrosoft.com::ae08e39f-b712-4ab9-b3dc-1cd00ed04b15" providerId="AD" clId="Web-{633C0136-9704-F7FC-1295-CC51C7062619}"/>
    <pc:docChg chg="addSld delSld modSld addMainMaster">
      <pc:chgData name="Vlassenroot Eveline" userId="S::eveline.vlassenroot_vlaanderen.be#ext#@imecinternational.onmicrosoft.com::ae08e39f-b712-4ab9-b3dc-1cd00ed04b15" providerId="AD" clId="Web-{633C0136-9704-F7FC-1295-CC51C7062619}" dt="2023-03-02T09:52:47.954" v="12" actId="1076"/>
      <pc:docMkLst>
        <pc:docMk/>
      </pc:docMkLst>
      <pc:sldChg chg="del">
        <pc:chgData name="Vlassenroot Eveline" userId="S::eveline.vlassenroot_vlaanderen.be#ext#@imecinternational.onmicrosoft.com::ae08e39f-b712-4ab9-b3dc-1cd00ed04b15" providerId="AD" clId="Web-{633C0136-9704-F7FC-1295-CC51C7062619}" dt="2023-03-02T09:52:24.499" v="6"/>
        <pc:sldMkLst>
          <pc:docMk/>
          <pc:sldMk cId="0" sldId="315"/>
        </pc:sldMkLst>
      </pc:sldChg>
      <pc:sldChg chg="addSp delSp modSp">
        <pc:chgData name="Vlassenroot Eveline" userId="S::eveline.vlassenroot_vlaanderen.be#ext#@imecinternational.onmicrosoft.com::ae08e39f-b712-4ab9-b3dc-1cd00ed04b15" providerId="AD" clId="Web-{633C0136-9704-F7FC-1295-CC51C7062619}" dt="2023-03-02T09:51:49.090" v="4"/>
        <pc:sldMkLst>
          <pc:docMk/>
          <pc:sldMk cId="0" sldId="316"/>
        </pc:sldMkLst>
        <pc:spChg chg="add">
          <ac:chgData name="Vlassenroot Eveline" userId="S::eveline.vlassenroot_vlaanderen.be#ext#@imecinternational.onmicrosoft.com::ae08e39f-b712-4ab9-b3dc-1cd00ed04b15" providerId="AD" clId="Web-{633C0136-9704-F7FC-1295-CC51C7062619}" dt="2023-03-02T09:51:49.090" v="4"/>
          <ac:spMkLst>
            <pc:docMk/>
            <pc:sldMk cId="0" sldId="316"/>
            <ac:spMk id="3" creationId="{2B5545D1-7820-5D88-ADAD-AAE881068DE9}"/>
          </ac:spMkLst>
        </pc:spChg>
        <pc:spChg chg="del">
          <ac:chgData name="Vlassenroot Eveline" userId="S::eveline.vlassenroot_vlaanderen.be#ext#@imecinternational.onmicrosoft.com::ae08e39f-b712-4ab9-b3dc-1cd00ed04b15" providerId="AD" clId="Web-{633C0136-9704-F7FC-1295-CC51C7062619}" dt="2023-03-02T09:51:48.872" v="3"/>
          <ac:spMkLst>
            <pc:docMk/>
            <pc:sldMk cId="0" sldId="316"/>
            <ac:spMk id="1690" creationId="{00000000-0000-0000-0000-000000000000}"/>
          </ac:spMkLst>
        </pc:spChg>
        <pc:spChg chg="mod">
          <ac:chgData name="Vlassenroot Eveline" userId="S::eveline.vlassenroot_vlaanderen.be#ext#@imecinternational.onmicrosoft.com::ae08e39f-b712-4ab9-b3dc-1cd00ed04b15" providerId="AD" clId="Web-{633C0136-9704-F7FC-1295-CC51C7062619}" dt="2023-03-02T09:51:46.231" v="2" actId="20577"/>
          <ac:spMkLst>
            <pc:docMk/>
            <pc:sldMk cId="0" sldId="316"/>
            <ac:spMk id="1693" creationId="{00000000-0000-0000-0000-000000000000}"/>
          </ac:spMkLst>
        </pc:spChg>
      </pc:sldChg>
      <pc:sldChg chg="modSp add">
        <pc:chgData name="Vlassenroot Eveline" userId="S::eveline.vlassenroot_vlaanderen.be#ext#@imecinternational.onmicrosoft.com::ae08e39f-b712-4ab9-b3dc-1cd00ed04b15" providerId="AD" clId="Web-{633C0136-9704-F7FC-1295-CC51C7062619}" dt="2023-03-02T09:52:47.954" v="12" actId="1076"/>
        <pc:sldMkLst>
          <pc:docMk/>
          <pc:sldMk cId="905495473" sldId="318"/>
        </pc:sldMkLst>
        <pc:spChg chg="mod">
          <ac:chgData name="Vlassenroot Eveline" userId="S::eveline.vlassenroot_vlaanderen.be#ext#@imecinternational.onmicrosoft.com::ae08e39f-b712-4ab9-b3dc-1cd00ed04b15" providerId="AD" clId="Web-{633C0136-9704-F7FC-1295-CC51C7062619}" dt="2023-03-02T09:52:33.046" v="9" actId="20577"/>
          <ac:spMkLst>
            <pc:docMk/>
            <pc:sldMk cId="905495473" sldId="318"/>
            <ac:spMk id="1111" creationId="{00000000-0000-0000-0000-000000000000}"/>
          </ac:spMkLst>
        </pc:spChg>
        <pc:spChg chg="mod">
          <ac:chgData name="Vlassenroot Eveline" userId="S::eveline.vlassenroot_vlaanderen.be#ext#@imecinternational.onmicrosoft.com::ae08e39f-b712-4ab9-b3dc-1cd00ed04b15" providerId="AD" clId="Web-{633C0136-9704-F7FC-1295-CC51C7062619}" dt="2023-03-02T09:52:44.688" v="11" actId="1076"/>
          <ac:spMkLst>
            <pc:docMk/>
            <pc:sldMk cId="905495473" sldId="318"/>
            <ac:spMk id="1135" creationId="{00000000-0000-0000-0000-000000000000}"/>
          </ac:spMkLst>
        </pc:spChg>
        <pc:spChg chg="mod">
          <ac:chgData name="Vlassenroot Eveline" userId="S::eveline.vlassenroot_vlaanderen.be#ext#@imecinternational.onmicrosoft.com::ae08e39f-b712-4ab9-b3dc-1cd00ed04b15" providerId="AD" clId="Web-{633C0136-9704-F7FC-1295-CC51C7062619}" dt="2023-03-02T09:52:47.954" v="12" actId="1076"/>
          <ac:spMkLst>
            <pc:docMk/>
            <pc:sldMk cId="905495473" sldId="318"/>
            <ac:spMk id="1136" creationId="{00000000-0000-0000-0000-000000000000}"/>
          </ac:spMkLst>
        </pc:spChg>
      </pc:sldChg>
      <pc:sldMasterChg chg="add addSldLayout">
        <pc:chgData name="Vlassenroot Eveline" userId="S::eveline.vlassenroot_vlaanderen.be#ext#@imecinternational.onmicrosoft.com::ae08e39f-b712-4ab9-b3dc-1cd00ed04b15" providerId="AD" clId="Web-{633C0136-9704-F7FC-1295-CC51C7062619}" dt="2023-03-02T09:52:10.967" v="5"/>
        <pc:sldMasterMkLst>
          <pc:docMk/>
          <pc:sldMasterMk cId="0" sldId="2147483803"/>
        </pc:sldMasterMkLst>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58"/>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59"/>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60"/>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61"/>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62"/>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63"/>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64"/>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65"/>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66"/>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67"/>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68"/>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69"/>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70"/>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71"/>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72"/>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73"/>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74"/>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75"/>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76"/>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77"/>
          </pc:sldLayoutMkLst>
        </pc:sldLayoutChg>
        <pc:sldLayoutChg chg="add">
          <pc:chgData name="Vlassenroot Eveline" userId="S::eveline.vlassenroot_vlaanderen.be#ext#@imecinternational.onmicrosoft.com::ae08e39f-b712-4ab9-b3dc-1cd00ed04b15" providerId="AD" clId="Web-{633C0136-9704-F7FC-1295-CC51C7062619}" dt="2023-03-02T09:52:10.967" v="5"/>
          <pc:sldLayoutMkLst>
            <pc:docMk/>
            <pc:sldMasterMk cId="0" sldId="2147483803"/>
            <pc:sldLayoutMk cId="0" sldId="2147483778"/>
          </pc:sldLayoutMkLst>
        </pc:sldLayoutChg>
      </pc:sldMasterChg>
    </pc:docChg>
  </pc:docChgLst>
  <pc:docChgLst>
    <pc:chgData name="Sitt Min Oo (imec-UGent)" userId="S::minoo28@imec.be::45f6610d-910e-40b2-bda1-dcd4e0d9c359" providerId="AD" clId="Web-{2E2F0917-3A07-C708-4CEE-4B6D3C5674D9}"/>
    <pc:docChg chg="modSld sldOrd">
      <pc:chgData name="Sitt Min Oo (imec-UGent)" userId="S::minoo28@imec.be::45f6610d-910e-40b2-bda1-dcd4e0d9c359" providerId="AD" clId="Web-{2E2F0917-3A07-C708-4CEE-4B6D3C5674D9}" dt="2023-03-09T13:02:17.634" v="3"/>
      <pc:docMkLst>
        <pc:docMk/>
      </pc:docMkLst>
      <pc:sldChg chg="ord">
        <pc:chgData name="Sitt Min Oo (imec-UGent)" userId="S::minoo28@imec.be::45f6610d-910e-40b2-bda1-dcd4e0d9c359" providerId="AD" clId="Web-{2E2F0917-3A07-C708-4CEE-4B6D3C5674D9}" dt="2023-03-09T13:02:17.634" v="3"/>
        <pc:sldMkLst>
          <pc:docMk/>
          <pc:sldMk cId="0" sldId="292"/>
        </pc:sldMkLst>
      </pc:sldChg>
      <pc:sldChg chg="modNotes">
        <pc:chgData name="Sitt Min Oo (imec-UGent)" userId="S::minoo28@imec.be::45f6610d-910e-40b2-bda1-dcd4e0d9c359" providerId="AD" clId="Web-{2E2F0917-3A07-C708-4CEE-4B6D3C5674D9}" dt="2023-03-09T11:44:55.768" v="1"/>
        <pc:sldMkLst>
          <pc:docMk/>
          <pc:sldMk cId="0" sldId="299"/>
        </pc:sldMkLst>
      </pc:sldChg>
    </pc:docChg>
  </pc:docChgLst>
  <pc:docChgLst>
    <pc:chgData name="Sitt Min Oo (imec-UGent)" userId="S::minoo28@imec.be::45f6610d-910e-40b2-bda1-dcd4e0d9c359" providerId="AD" clId="Web-{E7B15190-5752-4125-3A32-2749AE30552D}"/>
    <pc:docChg chg="modSld">
      <pc:chgData name="Sitt Min Oo (imec-UGent)" userId="S::minoo28@imec.be::45f6610d-910e-40b2-bda1-dcd4e0d9c359" providerId="AD" clId="Web-{E7B15190-5752-4125-3A32-2749AE30552D}" dt="2023-03-02T15:14:39.916" v="23" actId="20577"/>
      <pc:docMkLst>
        <pc:docMk/>
      </pc:docMkLst>
      <pc:sldChg chg="modSp">
        <pc:chgData name="Sitt Min Oo (imec-UGent)" userId="S::minoo28@imec.be::45f6610d-910e-40b2-bda1-dcd4e0d9c359" providerId="AD" clId="Web-{E7B15190-5752-4125-3A32-2749AE30552D}" dt="2023-03-02T15:14:39.916" v="23" actId="20577"/>
        <pc:sldMkLst>
          <pc:docMk/>
          <pc:sldMk cId="0" sldId="264"/>
        </pc:sldMkLst>
        <pc:spChg chg="mod">
          <ac:chgData name="Sitt Min Oo (imec-UGent)" userId="S::minoo28@imec.be::45f6610d-910e-40b2-bda1-dcd4e0d9c359" providerId="AD" clId="Web-{E7B15190-5752-4125-3A32-2749AE30552D}" dt="2023-03-02T15:14:39.916" v="23" actId="20577"/>
          <ac:spMkLst>
            <pc:docMk/>
            <pc:sldMk cId="0" sldId="264"/>
            <ac:spMk id="711" creationId="{00000000-0000-0000-0000-000000000000}"/>
          </ac:spMkLst>
        </pc:spChg>
        <pc:grpChg chg="mod">
          <ac:chgData name="Sitt Min Oo (imec-UGent)" userId="S::minoo28@imec.be::45f6610d-910e-40b2-bda1-dcd4e0d9c359" providerId="AD" clId="Web-{E7B15190-5752-4125-3A32-2749AE30552D}" dt="2023-03-02T15:14:37.744" v="22" actId="1076"/>
          <ac:grpSpMkLst>
            <pc:docMk/>
            <pc:sldMk cId="0" sldId="264"/>
            <ac:grpSpMk id="712" creationId="{00000000-0000-0000-0000-000000000000}"/>
          </ac:grpSpMkLst>
        </pc:grpChg>
        <pc:grpChg chg="mod">
          <ac:chgData name="Sitt Min Oo (imec-UGent)" userId="S::minoo28@imec.be::45f6610d-910e-40b2-bda1-dcd4e0d9c359" providerId="AD" clId="Web-{E7B15190-5752-4125-3A32-2749AE30552D}" dt="2023-03-02T15:14:37.744" v="21" actId="1076"/>
          <ac:grpSpMkLst>
            <pc:docMk/>
            <pc:sldMk cId="0" sldId="264"/>
            <ac:grpSpMk id="715" creationId="{00000000-0000-0000-0000-000000000000}"/>
          </ac:grpSpMkLst>
        </pc:grpChg>
        <pc:grpChg chg="mod">
          <ac:chgData name="Sitt Min Oo (imec-UGent)" userId="S::minoo28@imec.be::45f6610d-910e-40b2-bda1-dcd4e0d9c359" providerId="AD" clId="Web-{E7B15190-5752-4125-3A32-2749AE30552D}" dt="2023-03-02T15:14:37.744" v="20" actId="1076"/>
          <ac:grpSpMkLst>
            <pc:docMk/>
            <pc:sldMk cId="0" sldId="264"/>
            <ac:grpSpMk id="719" creationId="{00000000-0000-0000-0000-000000000000}"/>
          </ac:grpSpMkLst>
        </pc:grpChg>
        <pc:grpChg chg="mod">
          <ac:chgData name="Sitt Min Oo (imec-UGent)" userId="S::minoo28@imec.be::45f6610d-910e-40b2-bda1-dcd4e0d9c359" providerId="AD" clId="Web-{E7B15190-5752-4125-3A32-2749AE30552D}" dt="2023-03-02T15:14:37.744" v="19" actId="1076"/>
          <ac:grpSpMkLst>
            <pc:docMk/>
            <pc:sldMk cId="0" sldId="264"/>
            <ac:grpSpMk id="722" creationId="{00000000-0000-0000-0000-000000000000}"/>
          </ac:grpSpMkLst>
        </pc:grpChg>
      </pc:sldChg>
    </pc:docChg>
  </pc:docChgLst>
  <pc:docChgLst>
    <pc:chgData name="Martin Vanbrabant (imec-UGent)" userId="S::vbraba76@imec.be::04bb2bbb-74c9-4302-a8bd-a063f7178070" providerId="AD" clId="Web-{BD4E1972-61C4-E2B8-9494-E6BBB71CB4FD}"/>
    <pc:docChg chg="addSld modSld sldOrd">
      <pc:chgData name="Martin Vanbrabant (imec-UGent)" userId="S::vbraba76@imec.be::04bb2bbb-74c9-4302-a8bd-a063f7178070" providerId="AD" clId="Web-{BD4E1972-61C4-E2B8-9494-E6BBB71CB4FD}" dt="2023-03-06T14:56:03.724" v="1617"/>
      <pc:docMkLst>
        <pc:docMk/>
      </pc:docMkLst>
      <pc:sldChg chg="modSp modNotes">
        <pc:chgData name="Martin Vanbrabant (imec-UGent)" userId="S::vbraba76@imec.be::04bb2bbb-74c9-4302-a8bd-a063f7178070" providerId="AD" clId="Web-{BD4E1972-61C4-E2B8-9494-E6BBB71CB4FD}" dt="2023-03-06T14:26:10.039" v="666"/>
        <pc:sldMkLst>
          <pc:docMk/>
          <pc:sldMk cId="0" sldId="280"/>
        </pc:sldMkLst>
        <pc:spChg chg="mod">
          <ac:chgData name="Martin Vanbrabant (imec-UGent)" userId="S::vbraba76@imec.be::04bb2bbb-74c9-4302-a8bd-a063f7178070" providerId="AD" clId="Web-{BD4E1972-61C4-E2B8-9494-E6BBB71CB4FD}" dt="2023-03-06T13:08:05.870" v="286" actId="20577"/>
          <ac:spMkLst>
            <pc:docMk/>
            <pc:sldMk cId="0" sldId="280"/>
            <ac:spMk id="884" creationId="{00000000-0000-0000-0000-000000000000}"/>
          </ac:spMkLst>
        </pc:spChg>
      </pc:sldChg>
      <pc:sldChg chg="addSp delSp modSp">
        <pc:chgData name="Martin Vanbrabant (imec-UGent)" userId="S::vbraba76@imec.be::04bb2bbb-74c9-4302-a8bd-a063f7178070" providerId="AD" clId="Web-{BD4E1972-61C4-E2B8-9494-E6BBB71CB4FD}" dt="2023-03-06T11:13:22.953" v="17" actId="14100"/>
        <pc:sldMkLst>
          <pc:docMk/>
          <pc:sldMk cId="0" sldId="281"/>
        </pc:sldMkLst>
        <pc:grpChg chg="del">
          <ac:chgData name="Martin Vanbrabant (imec-UGent)" userId="S::vbraba76@imec.be::04bb2bbb-74c9-4302-a8bd-a063f7178070" providerId="AD" clId="Web-{BD4E1972-61C4-E2B8-9494-E6BBB71CB4FD}" dt="2023-03-06T11:12:57.796" v="14"/>
          <ac:grpSpMkLst>
            <pc:docMk/>
            <pc:sldMk cId="0" sldId="281"/>
            <ac:grpSpMk id="889" creationId="{00000000-0000-0000-0000-000000000000}"/>
          </ac:grpSpMkLst>
        </pc:grpChg>
        <pc:grpChg chg="del">
          <ac:chgData name="Martin Vanbrabant (imec-UGent)" userId="S::vbraba76@imec.be::04bb2bbb-74c9-4302-a8bd-a063f7178070" providerId="AD" clId="Web-{BD4E1972-61C4-E2B8-9494-E6BBB71CB4FD}" dt="2023-03-06T11:12:57.796" v="13"/>
          <ac:grpSpMkLst>
            <pc:docMk/>
            <pc:sldMk cId="0" sldId="281"/>
            <ac:grpSpMk id="892" creationId="{00000000-0000-0000-0000-000000000000}"/>
          </ac:grpSpMkLst>
        </pc:grpChg>
        <pc:grpChg chg="del">
          <ac:chgData name="Martin Vanbrabant (imec-UGent)" userId="S::vbraba76@imec.be::04bb2bbb-74c9-4302-a8bd-a063f7178070" providerId="AD" clId="Web-{BD4E1972-61C4-E2B8-9494-E6BBB71CB4FD}" dt="2023-03-06T11:12:57.796" v="12"/>
          <ac:grpSpMkLst>
            <pc:docMk/>
            <pc:sldMk cId="0" sldId="281"/>
            <ac:grpSpMk id="895" creationId="{00000000-0000-0000-0000-000000000000}"/>
          </ac:grpSpMkLst>
        </pc:grpChg>
        <pc:grpChg chg="del">
          <ac:chgData name="Martin Vanbrabant (imec-UGent)" userId="S::vbraba76@imec.be::04bb2bbb-74c9-4302-a8bd-a063f7178070" providerId="AD" clId="Web-{BD4E1972-61C4-E2B8-9494-E6BBB71CB4FD}" dt="2023-03-06T11:12:57.796" v="11"/>
          <ac:grpSpMkLst>
            <pc:docMk/>
            <pc:sldMk cId="0" sldId="281"/>
            <ac:grpSpMk id="898" creationId="{00000000-0000-0000-0000-000000000000}"/>
          </ac:grpSpMkLst>
        </pc:grpChg>
        <pc:picChg chg="add mod">
          <ac:chgData name="Martin Vanbrabant (imec-UGent)" userId="S::vbraba76@imec.be::04bb2bbb-74c9-4302-a8bd-a063f7178070" providerId="AD" clId="Web-{BD4E1972-61C4-E2B8-9494-E6BBB71CB4FD}" dt="2023-03-06T11:13:22.953" v="17" actId="14100"/>
          <ac:picMkLst>
            <pc:docMk/>
            <pc:sldMk cId="0" sldId="281"/>
            <ac:picMk id="2" creationId="{73999CAD-0043-7555-0B9A-7D06AB8A81CE}"/>
          </ac:picMkLst>
        </pc:picChg>
      </pc:sldChg>
      <pc:sldChg chg="addSp delSp modSp">
        <pc:chgData name="Martin Vanbrabant (imec-UGent)" userId="S::vbraba76@imec.be::04bb2bbb-74c9-4302-a8bd-a063f7178070" providerId="AD" clId="Web-{BD4E1972-61C4-E2B8-9494-E6BBB71CB4FD}" dt="2023-03-06T13:17:12.439" v="309" actId="14100"/>
        <pc:sldMkLst>
          <pc:docMk/>
          <pc:sldMk cId="0" sldId="282"/>
        </pc:sldMkLst>
        <pc:spChg chg="del">
          <ac:chgData name="Martin Vanbrabant (imec-UGent)" userId="S::vbraba76@imec.be::04bb2bbb-74c9-4302-a8bd-a063f7178070" providerId="AD" clId="Web-{BD4E1972-61C4-E2B8-9494-E6BBB71CB4FD}" dt="2023-03-06T11:14:22.064" v="32"/>
          <ac:spMkLst>
            <pc:docMk/>
            <pc:sldMk cId="0" sldId="282"/>
            <ac:spMk id="909" creationId="{00000000-0000-0000-0000-000000000000}"/>
          </ac:spMkLst>
        </pc:spChg>
        <pc:spChg chg="del">
          <ac:chgData name="Martin Vanbrabant (imec-UGent)" userId="S::vbraba76@imec.be::04bb2bbb-74c9-4302-a8bd-a063f7178070" providerId="AD" clId="Web-{BD4E1972-61C4-E2B8-9494-E6BBB71CB4FD}" dt="2023-03-06T11:14:22.064" v="30"/>
          <ac:spMkLst>
            <pc:docMk/>
            <pc:sldMk cId="0" sldId="282"/>
            <ac:spMk id="913" creationId="{00000000-0000-0000-0000-000000000000}"/>
          </ac:spMkLst>
        </pc:spChg>
        <pc:spChg chg="del">
          <ac:chgData name="Martin Vanbrabant (imec-UGent)" userId="S::vbraba76@imec.be::04bb2bbb-74c9-4302-a8bd-a063f7178070" providerId="AD" clId="Web-{BD4E1972-61C4-E2B8-9494-E6BBB71CB4FD}" dt="2023-03-06T11:14:22.064" v="28"/>
          <ac:spMkLst>
            <pc:docMk/>
            <pc:sldMk cId="0" sldId="282"/>
            <ac:spMk id="916" creationId="{00000000-0000-0000-0000-000000000000}"/>
          </ac:spMkLst>
        </pc:spChg>
        <pc:spChg chg="del">
          <ac:chgData name="Martin Vanbrabant (imec-UGent)" userId="S::vbraba76@imec.be::04bb2bbb-74c9-4302-a8bd-a063f7178070" providerId="AD" clId="Web-{BD4E1972-61C4-E2B8-9494-E6BBB71CB4FD}" dt="2023-03-06T11:14:22.064" v="27"/>
          <ac:spMkLst>
            <pc:docMk/>
            <pc:sldMk cId="0" sldId="282"/>
            <ac:spMk id="917" creationId="{00000000-0000-0000-0000-000000000000}"/>
          </ac:spMkLst>
        </pc:spChg>
        <pc:spChg chg="del">
          <ac:chgData name="Martin Vanbrabant (imec-UGent)" userId="S::vbraba76@imec.be::04bb2bbb-74c9-4302-a8bd-a063f7178070" providerId="AD" clId="Web-{BD4E1972-61C4-E2B8-9494-E6BBB71CB4FD}" dt="2023-03-06T11:14:22.064" v="26"/>
          <ac:spMkLst>
            <pc:docMk/>
            <pc:sldMk cId="0" sldId="282"/>
            <ac:spMk id="918" creationId="{00000000-0000-0000-0000-000000000000}"/>
          </ac:spMkLst>
        </pc:spChg>
        <pc:spChg chg="del">
          <ac:chgData name="Martin Vanbrabant (imec-UGent)" userId="S::vbraba76@imec.be::04bb2bbb-74c9-4302-a8bd-a063f7178070" providerId="AD" clId="Web-{BD4E1972-61C4-E2B8-9494-E6BBB71CB4FD}" dt="2023-03-06T11:14:22.064" v="23"/>
          <ac:spMkLst>
            <pc:docMk/>
            <pc:sldMk cId="0" sldId="282"/>
            <ac:spMk id="922" creationId="{00000000-0000-0000-0000-000000000000}"/>
          </ac:spMkLst>
        </pc:spChg>
        <pc:spChg chg="mod">
          <ac:chgData name="Martin Vanbrabant (imec-UGent)" userId="S::vbraba76@imec.be::04bb2bbb-74c9-4302-a8bd-a063f7178070" providerId="AD" clId="Web-{BD4E1972-61C4-E2B8-9494-E6BBB71CB4FD}" dt="2023-03-06T11:21:48.257" v="73" actId="20577"/>
          <ac:spMkLst>
            <pc:docMk/>
            <pc:sldMk cId="0" sldId="282"/>
            <ac:spMk id="929" creationId="{00000000-0000-0000-0000-000000000000}"/>
          </ac:spMkLst>
        </pc:spChg>
        <pc:grpChg chg="del">
          <ac:chgData name="Martin Vanbrabant (imec-UGent)" userId="S::vbraba76@imec.be::04bb2bbb-74c9-4302-a8bd-a063f7178070" providerId="AD" clId="Web-{BD4E1972-61C4-E2B8-9494-E6BBB71CB4FD}" dt="2023-03-06T11:14:22.064" v="22"/>
          <ac:grpSpMkLst>
            <pc:docMk/>
            <pc:sldMk cId="0" sldId="282"/>
            <ac:grpSpMk id="923" creationId="{00000000-0000-0000-0000-000000000000}"/>
          </ac:grpSpMkLst>
        </pc:grpChg>
        <pc:grpChg chg="del">
          <ac:chgData name="Martin Vanbrabant (imec-UGent)" userId="S::vbraba76@imec.be::04bb2bbb-74c9-4302-a8bd-a063f7178070" providerId="AD" clId="Web-{BD4E1972-61C4-E2B8-9494-E6BBB71CB4FD}" dt="2023-03-06T11:14:22.049" v="21"/>
          <ac:grpSpMkLst>
            <pc:docMk/>
            <pc:sldMk cId="0" sldId="282"/>
            <ac:grpSpMk id="925" creationId="{00000000-0000-0000-0000-000000000000}"/>
          </ac:grpSpMkLst>
        </pc:grpChg>
        <pc:grpChg chg="del">
          <ac:chgData name="Martin Vanbrabant (imec-UGent)" userId="S::vbraba76@imec.be::04bb2bbb-74c9-4302-a8bd-a063f7178070" providerId="AD" clId="Web-{BD4E1972-61C4-E2B8-9494-E6BBB71CB4FD}" dt="2023-03-06T11:14:22.049" v="20"/>
          <ac:grpSpMkLst>
            <pc:docMk/>
            <pc:sldMk cId="0" sldId="282"/>
            <ac:grpSpMk id="927" creationId="{00000000-0000-0000-0000-000000000000}"/>
          </ac:grpSpMkLst>
        </pc:grpChg>
        <pc:grpChg chg="del">
          <ac:chgData name="Martin Vanbrabant (imec-UGent)" userId="S::vbraba76@imec.be::04bb2bbb-74c9-4302-a8bd-a063f7178070" providerId="AD" clId="Web-{BD4E1972-61C4-E2B8-9494-E6BBB71CB4FD}" dt="2023-03-06T11:14:22.033" v="19"/>
          <ac:grpSpMkLst>
            <pc:docMk/>
            <pc:sldMk cId="0" sldId="282"/>
            <ac:grpSpMk id="928" creationId="{00000000-0000-0000-0000-000000000000}"/>
          </ac:grpSpMkLst>
        </pc:grpChg>
        <pc:picChg chg="add del mod">
          <ac:chgData name="Martin Vanbrabant (imec-UGent)" userId="S::vbraba76@imec.be::04bb2bbb-74c9-4302-a8bd-a063f7178070" providerId="AD" clId="Web-{BD4E1972-61C4-E2B8-9494-E6BBB71CB4FD}" dt="2023-03-06T13:16:57.204" v="306"/>
          <ac:picMkLst>
            <pc:docMk/>
            <pc:sldMk cId="0" sldId="282"/>
            <ac:picMk id="2" creationId="{B756B006-92D6-A365-36C0-57386EEE127C}"/>
          </ac:picMkLst>
        </pc:picChg>
        <pc:picChg chg="add mod">
          <ac:chgData name="Martin Vanbrabant (imec-UGent)" userId="S::vbraba76@imec.be::04bb2bbb-74c9-4302-a8bd-a063f7178070" providerId="AD" clId="Web-{BD4E1972-61C4-E2B8-9494-E6BBB71CB4FD}" dt="2023-03-06T13:17:12.439" v="309" actId="14100"/>
          <ac:picMkLst>
            <pc:docMk/>
            <pc:sldMk cId="0" sldId="282"/>
            <ac:picMk id="3" creationId="{121891CB-AA72-0ABA-BD94-4D5F3A5ABB07}"/>
          </ac:picMkLst>
        </pc:picChg>
        <pc:cxnChg chg="del mod">
          <ac:chgData name="Martin Vanbrabant (imec-UGent)" userId="S::vbraba76@imec.be::04bb2bbb-74c9-4302-a8bd-a063f7178070" providerId="AD" clId="Web-{BD4E1972-61C4-E2B8-9494-E6BBB71CB4FD}" dt="2023-03-06T11:14:22.064" v="33"/>
          <ac:cxnSpMkLst>
            <pc:docMk/>
            <pc:sldMk cId="0" sldId="282"/>
            <ac:cxnSpMk id="906" creationId="{00000000-0000-0000-0000-000000000000}"/>
          </ac:cxnSpMkLst>
        </pc:cxnChg>
        <pc:cxnChg chg="del mod">
          <ac:chgData name="Martin Vanbrabant (imec-UGent)" userId="S::vbraba76@imec.be::04bb2bbb-74c9-4302-a8bd-a063f7178070" providerId="AD" clId="Web-{BD4E1972-61C4-E2B8-9494-E6BBB71CB4FD}" dt="2023-03-06T11:14:22.064" v="31"/>
          <ac:cxnSpMkLst>
            <pc:docMk/>
            <pc:sldMk cId="0" sldId="282"/>
            <ac:cxnSpMk id="910" creationId="{00000000-0000-0000-0000-000000000000}"/>
          </ac:cxnSpMkLst>
        </pc:cxnChg>
        <pc:cxnChg chg="del mod">
          <ac:chgData name="Martin Vanbrabant (imec-UGent)" userId="S::vbraba76@imec.be::04bb2bbb-74c9-4302-a8bd-a063f7178070" providerId="AD" clId="Web-{BD4E1972-61C4-E2B8-9494-E6BBB71CB4FD}" dt="2023-03-06T11:14:22.064" v="29"/>
          <ac:cxnSpMkLst>
            <pc:docMk/>
            <pc:sldMk cId="0" sldId="282"/>
            <ac:cxnSpMk id="914" creationId="{00000000-0000-0000-0000-000000000000}"/>
          </ac:cxnSpMkLst>
        </pc:cxnChg>
        <pc:cxnChg chg="del mod">
          <ac:chgData name="Martin Vanbrabant (imec-UGent)" userId="S::vbraba76@imec.be::04bb2bbb-74c9-4302-a8bd-a063f7178070" providerId="AD" clId="Web-{BD4E1972-61C4-E2B8-9494-E6BBB71CB4FD}" dt="2023-03-06T11:14:22.064" v="25"/>
          <ac:cxnSpMkLst>
            <pc:docMk/>
            <pc:sldMk cId="0" sldId="282"/>
            <ac:cxnSpMk id="919" creationId="{00000000-0000-0000-0000-000000000000}"/>
          </ac:cxnSpMkLst>
        </pc:cxnChg>
        <pc:cxnChg chg="del">
          <ac:chgData name="Martin Vanbrabant (imec-UGent)" userId="S::vbraba76@imec.be::04bb2bbb-74c9-4302-a8bd-a063f7178070" providerId="AD" clId="Web-{BD4E1972-61C4-E2B8-9494-E6BBB71CB4FD}" dt="2023-03-06T11:14:22.064" v="24"/>
          <ac:cxnSpMkLst>
            <pc:docMk/>
            <pc:sldMk cId="0" sldId="282"/>
            <ac:cxnSpMk id="921" creationId="{00000000-0000-0000-0000-000000000000}"/>
          </ac:cxnSpMkLst>
        </pc:cxnChg>
        <pc:cxnChg chg="del">
          <ac:chgData name="Martin Vanbrabant (imec-UGent)" userId="S::vbraba76@imec.be::04bb2bbb-74c9-4302-a8bd-a063f7178070" providerId="AD" clId="Web-{BD4E1972-61C4-E2B8-9494-E6BBB71CB4FD}" dt="2023-03-06T11:14:22.017" v="18"/>
          <ac:cxnSpMkLst>
            <pc:docMk/>
            <pc:sldMk cId="0" sldId="282"/>
            <ac:cxnSpMk id="930" creationId="{00000000-0000-0000-0000-000000000000}"/>
          </ac:cxnSpMkLst>
        </pc:cxnChg>
      </pc:sldChg>
      <pc:sldChg chg="addSp delSp modSp">
        <pc:chgData name="Martin Vanbrabant (imec-UGent)" userId="S::vbraba76@imec.be::04bb2bbb-74c9-4302-a8bd-a063f7178070" providerId="AD" clId="Web-{BD4E1972-61C4-E2B8-9494-E6BBB71CB4FD}" dt="2023-03-06T11:18:08.423" v="71" actId="14100"/>
        <pc:sldMkLst>
          <pc:docMk/>
          <pc:sldMk cId="0" sldId="283"/>
        </pc:sldMkLst>
        <pc:spChg chg="del">
          <ac:chgData name="Martin Vanbrabant (imec-UGent)" userId="S::vbraba76@imec.be::04bb2bbb-74c9-4302-a8bd-a063f7178070" providerId="AD" clId="Web-{BD4E1972-61C4-E2B8-9494-E6BBB71CB4FD}" dt="2023-03-06T11:17:29.469" v="66"/>
          <ac:spMkLst>
            <pc:docMk/>
            <pc:sldMk cId="0" sldId="283"/>
            <ac:spMk id="935" creationId="{00000000-0000-0000-0000-000000000000}"/>
          </ac:spMkLst>
        </pc:spChg>
        <pc:spChg chg="del">
          <ac:chgData name="Martin Vanbrabant (imec-UGent)" userId="S::vbraba76@imec.be::04bb2bbb-74c9-4302-a8bd-a063f7178070" providerId="AD" clId="Web-{BD4E1972-61C4-E2B8-9494-E6BBB71CB4FD}" dt="2023-03-06T11:17:29.469" v="64"/>
          <ac:spMkLst>
            <pc:docMk/>
            <pc:sldMk cId="0" sldId="283"/>
            <ac:spMk id="940" creationId="{00000000-0000-0000-0000-000000000000}"/>
          </ac:spMkLst>
        </pc:spChg>
        <pc:spChg chg="del">
          <ac:chgData name="Martin Vanbrabant (imec-UGent)" userId="S::vbraba76@imec.be::04bb2bbb-74c9-4302-a8bd-a063f7178070" providerId="AD" clId="Web-{BD4E1972-61C4-E2B8-9494-E6BBB71CB4FD}" dt="2023-03-06T11:17:29.469" v="62"/>
          <ac:spMkLst>
            <pc:docMk/>
            <pc:sldMk cId="0" sldId="283"/>
            <ac:spMk id="944" creationId="{00000000-0000-0000-0000-000000000000}"/>
          </ac:spMkLst>
        </pc:spChg>
        <pc:spChg chg="del mod">
          <ac:chgData name="Martin Vanbrabant (imec-UGent)" userId="S::vbraba76@imec.be::04bb2bbb-74c9-4302-a8bd-a063f7178070" providerId="AD" clId="Web-{BD4E1972-61C4-E2B8-9494-E6BBB71CB4FD}" dt="2023-03-06T11:17:34.969" v="68"/>
          <ac:spMkLst>
            <pc:docMk/>
            <pc:sldMk cId="0" sldId="283"/>
            <ac:spMk id="951" creationId="{00000000-0000-0000-0000-000000000000}"/>
          </ac:spMkLst>
        </pc:spChg>
        <pc:grpChg chg="del">
          <ac:chgData name="Martin Vanbrabant (imec-UGent)" userId="S::vbraba76@imec.be::04bb2bbb-74c9-4302-a8bd-a063f7178070" providerId="AD" clId="Web-{BD4E1972-61C4-E2B8-9494-E6BBB71CB4FD}" dt="2023-03-06T11:17:29.469" v="65"/>
          <ac:grpSpMkLst>
            <pc:docMk/>
            <pc:sldMk cId="0" sldId="283"/>
            <ac:grpSpMk id="937" creationId="{00000000-0000-0000-0000-000000000000}"/>
          </ac:grpSpMkLst>
        </pc:grpChg>
        <pc:grpChg chg="del">
          <ac:chgData name="Martin Vanbrabant (imec-UGent)" userId="S::vbraba76@imec.be::04bb2bbb-74c9-4302-a8bd-a063f7178070" providerId="AD" clId="Web-{BD4E1972-61C4-E2B8-9494-E6BBB71CB4FD}" dt="2023-03-06T11:17:29.469" v="63"/>
          <ac:grpSpMkLst>
            <pc:docMk/>
            <pc:sldMk cId="0" sldId="283"/>
            <ac:grpSpMk id="941" creationId="{00000000-0000-0000-0000-000000000000}"/>
          </ac:grpSpMkLst>
        </pc:grpChg>
        <pc:grpChg chg="del">
          <ac:chgData name="Martin Vanbrabant (imec-UGent)" userId="S::vbraba76@imec.be::04bb2bbb-74c9-4302-a8bd-a063f7178070" providerId="AD" clId="Web-{BD4E1972-61C4-E2B8-9494-E6BBB71CB4FD}" dt="2023-03-06T11:17:29.469" v="61"/>
          <ac:grpSpMkLst>
            <pc:docMk/>
            <pc:sldMk cId="0" sldId="283"/>
            <ac:grpSpMk id="945" creationId="{00000000-0000-0000-0000-000000000000}"/>
          </ac:grpSpMkLst>
        </pc:grpChg>
        <pc:picChg chg="add mod">
          <ac:chgData name="Martin Vanbrabant (imec-UGent)" userId="S::vbraba76@imec.be::04bb2bbb-74c9-4302-a8bd-a063f7178070" providerId="AD" clId="Web-{BD4E1972-61C4-E2B8-9494-E6BBB71CB4FD}" dt="2023-03-06T11:18:08.423" v="71" actId="14100"/>
          <ac:picMkLst>
            <pc:docMk/>
            <pc:sldMk cId="0" sldId="283"/>
            <ac:picMk id="2" creationId="{BDD4EDC8-D0D7-3D16-3E29-8BB8FBEAA9D3}"/>
          </ac:picMkLst>
        </pc:picChg>
        <pc:cxnChg chg="del mod">
          <ac:chgData name="Martin Vanbrabant (imec-UGent)" userId="S::vbraba76@imec.be::04bb2bbb-74c9-4302-a8bd-a063f7178070" providerId="AD" clId="Web-{BD4E1972-61C4-E2B8-9494-E6BBB71CB4FD}" dt="2023-03-06T11:17:29.469" v="60"/>
          <ac:cxnSpMkLst>
            <pc:docMk/>
            <pc:sldMk cId="0" sldId="283"/>
            <ac:cxnSpMk id="948" creationId="{00000000-0000-0000-0000-000000000000}"/>
          </ac:cxnSpMkLst>
        </pc:cxnChg>
        <pc:cxnChg chg="del mod">
          <ac:chgData name="Martin Vanbrabant (imec-UGent)" userId="S::vbraba76@imec.be::04bb2bbb-74c9-4302-a8bd-a063f7178070" providerId="AD" clId="Web-{BD4E1972-61C4-E2B8-9494-E6BBB71CB4FD}" dt="2023-03-06T11:17:29.453" v="59"/>
          <ac:cxnSpMkLst>
            <pc:docMk/>
            <pc:sldMk cId="0" sldId="283"/>
            <ac:cxnSpMk id="949" creationId="{00000000-0000-0000-0000-000000000000}"/>
          </ac:cxnSpMkLst>
        </pc:cxnChg>
        <pc:cxnChg chg="del">
          <ac:chgData name="Martin Vanbrabant (imec-UGent)" userId="S::vbraba76@imec.be::04bb2bbb-74c9-4302-a8bd-a063f7178070" providerId="AD" clId="Web-{BD4E1972-61C4-E2B8-9494-E6BBB71CB4FD}" dt="2023-03-06T11:17:29.453" v="58"/>
          <ac:cxnSpMkLst>
            <pc:docMk/>
            <pc:sldMk cId="0" sldId="283"/>
            <ac:cxnSpMk id="950" creationId="{00000000-0000-0000-0000-000000000000}"/>
          </ac:cxnSpMkLst>
        </pc:cxnChg>
      </pc:sldChg>
      <pc:sldChg chg="addSp delSp modSp ord modNotes">
        <pc:chgData name="Martin Vanbrabant (imec-UGent)" userId="S::vbraba76@imec.be::04bb2bbb-74c9-4302-a8bd-a063f7178070" providerId="AD" clId="Web-{BD4E1972-61C4-E2B8-9494-E6BBB71CB4FD}" dt="2023-03-06T14:29:00.872" v="668"/>
        <pc:sldMkLst>
          <pc:docMk/>
          <pc:sldMk cId="0" sldId="284"/>
        </pc:sldMkLst>
        <pc:spChg chg="del">
          <ac:chgData name="Martin Vanbrabant (imec-UGent)" userId="S::vbraba76@imec.be::04bb2bbb-74c9-4302-a8bd-a063f7178070" providerId="AD" clId="Web-{BD4E1972-61C4-E2B8-9494-E6BBB71CB4FD}" dt="2023-03-06T11:16:32.139" v="47"/>
          <ac:spMkLst>
            <pc:docMk/>
            <pc:sldMk cId="0" sldId="284"/>
            <ac:spMk id="956" creationId="{00000000-0000-0000-0000-000000000000}"/>
          </ac:spMkLst>
        </pc:spChg>
        <pc:spChg chg="mod">
          <ac:chgData name="Martin Vanbrabant (imec-UGent)" userId="S::vbraba76@imec.be::04bb2bbb-74c9-4302-a8bd-a063f7178070" providerId="AD" clId="Web-{BD4E1972-61C4-E2B8-9494-E6BBB71CB4FD}" dt="2023-03-06T11:16:46.530" v="55" actId="20577"/>
          <ac:spMkLst>
            <pc:docMk/>
            <pc:sldMk cId="0" sldId="284"/>
            <ac:spMk id="957" creationId="{00000000-0000-0000-0000-000000000000}"/>
          </ac:spMkLst>
        </pc:spChg>
        <pc:spChg chg="del">
          <ac:chgData name="Martin Vanbrabant (imec-UGent)" userId="S::vbraba76@imec.be::04bb2bbb-74c9-4302-a8bd-a063f7178070" providerId="AD" clId="Web-{BD4E1972-61C4-E2B8-9494-E6BBB71CB4FD}" dt="2023-03-06T11:16:32.139" v="45"/>
          <ac:spMkLst>
            <pc:docMk/>
            <pc:sldMk cId="0" sldId="284"/>
            <ac:spMk id="961" creationId="{00000000-0000-0000-0000-000000000000}"/>
          </ac:spMkLst>
        </pc:spChg>
        <pc:spChg chg="del">
          <ac:chgData name="Martin Vanbrabant (imec-UGent)" userId="S::vbraba76@imec.be::04bb2bbb-74c9-4302-a8bd-a063f7178070" providerId="AD" clId="Web-{BD4E1972-61C4-E2B8-9494-E6BBB71CB4FD}" dt="2023-03-06T11:16:32.139" v="43"/>
          <ac:spMkLst>
            <pc:docMk/>
            <pc:sldMk cId="0" sldId="284"/>
            <ac:spMk id="965" creationId="{00000000-0000-0000-0000-000000000000}"/>
          </ac:spMkLst>
        </pc:spChg>
        <pc:grpChg chg="del">
          <ac:chgData name="Martin Vanbrabant (imec-UGent)" userId="S::vbraba76@imec.be::04bb2bbb-74c9-4302-a8bd-a063f7178070" providerId="AD" clId="Web-{BD4E1972-61C4-E2B8-9494-E6BBB71CB4FD}" dt="2023-03-06T11:16:32.139" v="46"/>
          <ac:grpSpMkLst>
            <pc:docMk/>
            <pc:sldMk cId="0" sldId="284"/>
            <ac:grpSpMk id="958" creationId="{00000000-0000-0000-0000-000000000000}"/>
          </ac:grpSpMkLst>
        </pc:grpChg>
        <pc:grpChg chg="del">
          <ac:chgData name="Martin Vanbrabant (imec-UGent)" userId="S::vbraba76@imec.be::04bb2bbb-74c9-4302-a8bd-a063f7178070" providerId="AD" clId="Web-{BD4E1972-61C4-E2B8-9494-E6BBB71CB4FD}" dt="2023-03-06T11:16:32.139" v="44"/>
          <ac:grpSpMkLst>
            <pc:docMk/>
            <pc:sldMk cId="0" sldId="284"/>
            <ac:grpSpMk id="962" creationId="{00000000-0000-0000-0000-000000000000}"/>
          </ac:grpSpMkLst>
        </pc:grpChg>
        <pc:grpChg chg="del">
          <ac:chgData name="Martin Vanbrabant (imec-UGent)" userId="S::vbraba76@imec.be::04bb2bbb-74c9-4302-a8bd-a063f7178070" providerId="AD" clId="Web-{BD4E1972-61C4-E2B8-9494-E6BBB71CB4FD}" dt="2023-03-06T11:16:32.139" v="42"/>
          <ac:grpSpMkLst>
            <pc:docMk/>
            <pc:sldMk cId="0" sldId="284"/>
            <ac:grpSpMk id="966" creationId="{00000000-0000-0000-0000-000000000000}"/>
          </ac:grpSpMkLst>
        </pc:grpChg>
        <pc:picChg chg="add mod">
          <ac:chgData name="Martin Vanbrabant (imec-UGent)" userId="S::vbraba76@imec.be::04bb2bbb-74c9-4302-a8bd-a063f7178070" providerId="AD" clId="Web-{BD4E1972-61C4-E2B8-9494-E6BBB71CB4FD}" dt="2023-03-06T11:16:58.374" v="57" actId="14100"/>
          <ac:picMkLst>
            <pc:docMk/>
            <pc:sldMk cId="0" sldId="284"/>
            <ac:picMk id="2" creationId="{EE088096-7812-FB5A-34F4-852C1CA46A10}"/>
          </ac:picMkLst>
        </pc:picChg>
        <pc:cxnChg chg="del mod">
          <ac:chgData name="Martin Vanbrabant (imec-UGent)" userId="S::vbraba76@imec.be::04bb2bbb-74c9-4302-a8bd-a063f7178070" providerId="AD" clId="Web-{BD4E1972-61C4-E2B8-9494-E6BBB71CB4FD}" dt="2023-03-06T11:16:32.139" v="41"/>
          <ac:cxnSpMkLst>
            <pc:docMk/>
            <pc:sldMk cId="0" sldId="284"/>
            <ac:cxnSpMk id="969" creationId="{00000000-0000-0000-0000-000000000000}"/>
          </ac:cxnSpMkLst>
        </pc:cxnChg>
        <pc:cxnChg chg="del mod">
          <ac:chgData name="Martin Vanbrabant (imec-UGent)" userId="S::vbraba76@imec.be::04bb2bbb-74c9-4302-a8bd-a063f7178070" providerId="AD" clId="Web-{BD4E1972-61C4-E2B8-9494-E6BBB71CB4FD}" dt="2023-03-06T11:16:32.139" v="40"/>
          <ac:cxnSpMkLst>
            <pc:docMk/>
            <pc:sldMk cId="0" sldId="284"/>
            <ac:cxnSpMk id="970" creationId="{00000000-0000-0000-0000-000000000000}"/>
          </ac:cxnSpMkLst>
        </pc:cxnChg>
        <pc:cxnChg chg="del">
          <ac:chgData name="Martin Vanbrabant (imec-UGent)" userId="S::vbraba76@imec.be::04bb2bbb-74c9-4302-a8bd-a063f7178070" providerId="AD" clId="Web-{BD4E1972-61C4-E2B8-9494-E6BBB71CB4FD}" dt="2023-03-06T11:16:32.139" v="39"/>
          <ac:cxnSpMkLst>
            <pc:docMk/>
            <pc:sldMk cId="0" sldId="284"/>
            <ac:cxnSpMk id="971" creationId="{00000000-0000-0000-0000-000000000000}"/>
          </ac:cxnSpMkLst>
        </pc:cxnChg>
      </pc:sldChg>
      <pc:sldChg chg="addSp delSp modSp modNotes">
        <pc:chgData name="Martin Vanbrabant (imec-UGent)" userId="S::vbraba76@imec.be::04bb2bbb-74c9-4302-a8bd-a063f7178070" providerId="AD" clId="Web-{BD4E1972-61C4-E2B8-9494-E6BBB71CB4FD}" dt="2023-03-06T14:44:31.176" v="1275"/>
        <pc:sldMkLst>
          <pc:docMk/>
          <pc:sldMk cId="0" sldId="285"/>
        </pc:sldMkLst>
        <pc:spChg chg="del">
          <ac:chgData name="Martin Vanbrabant (imec-UGent)" userId="S::vbraba76@imec.be::04bb2bbb-74c9-4302-a8bd-a063f7178070" providerId="AD" clId="Web-{BD4E1972-61C4-E2B8-9494-E6BBB71CB4FD}" dt="2023-03-06T11:31:54.883" v="108"/>
          <ac:spMkLst>
            <pc:docMk/>
            <pc:sldMk cId="0" sldId="285"/>
            <ac:spMk id="984" creationId="{00000000-0000-0000-0000-000000000000}"/>
          </ac:spMkLst>
        </pc:spChg>
        <pc:spChg chg="mod">
          <ac:chgData name="Martin Vanbrabant (imec-UGent)" userId="S::vbraba76@imec.be::04bb2bbb-74c9-4302-a8bd-a063f7178070" providerId="AD" clId="Web-{BD4E1972-61C4-E2B8-9494-E6BBB71CB4FD}" dt="2023-03-06T11:31:48.727" v="93" actId="20577"/>
          <ac:spMkLst>
            <pc:docMk/>
            <pc:sldMk cId="0" sldId="285"/>
            <ac:spMk id="994" creationId="{00000000-0000-0000-0000-000000000000}"/>
          </ac:spMkLst>
        </pc:spChg>
        <pc:spChg chg="del">
          <ac:chgData name="Martin Vanbrabant (imec-UGent)" userId="S::vbraba76@imec.be::04bb2bbb-74c9-4302-a8bd-a063f7178070" providerId="AD" clId="Web-{BD4E1972-61C4-E2B8-9494-E6BBB71CB4FD}" dt="2023-03-06T11:31:54.868" v="101"/>
          <ac:spMkLst>
            <pc:docMk/>
            <pc:sldMk cId="0" sldId="285"/>
            <ac:spMk id="995" creationId="{00000000-0000-0000-0000-000000000000}"/>
          </ac:spMkLst>
        </pc:spChg>
        <pc:spChg chg="del">
          <ac:chgData name="Martin Vanbrabant (imec-UGent)" userId="S::vbraba76@imec.be::04bb2bbb-74c9-4302-a8bd-a063f7178070" providerId="AD" clId="Web-{BD4E1972-61C4-E2B8-9494-E6BBB71CB4FD}" dt="2023-03-06T11:31:54.868" v="100"/>
          <ac:spMkLst>
            <pc:docMk/>
            <pc:sldMk cId="0" sldId="285"/>
            <ac:spMk id="996" creationId="{00000000-0000-0000-0000-000000000000}"/>
          </ac:spMkLst>
        </pc:spChg>
        <pc:spChg chg="del">
          <ac:chgData name="Martin Vanbrabant (imec-UGent)" userId="S::vbraba76@imec.be::04bb2bbb-74c9-4302-a8bd-a063f7178070" providerId="AD" clId="Web-{BD4E1972-61C4-E2B8-9494-E6BBB71CB4FD}" dt="2023-03-06T11:31:54.868" v="99"/>
          <ac:spMkLst>
            <pc:docMk/>
            <pc:sldMk cId="0" sldId="285"/>
            <ac:spMk id="997" creationId="{00000000-0000-0000-0000-000000000000}"/>
          </ac:spMkLst>
        </pc:spChg>
        <pc:spChg chg="del">
          <ac:chgData name="Martin Vanbrabant (imec-UGent)" userId="S::vbraba76@imec.be::04bb2bbb-74c9-4302-a8bd-a063f7178070" providerId="AD" clId="Web-{BD4E1972-61C4-E2B8-9494-E6BBB71CB4FD}" dt="2023-03-06T11:31:54.852" v="98"/>
          <ac:spMkLst>
            <pc:docMk/>
            <pc:sldMk cId="0" sldId="285"/>
            <ac:spMk id="998" creationId="{00000000-0000-0000-0000-000000000000}"/>
          </ac:spMkLst>
        </pc:spChg>
        <pc:spChg chg="del">
          <ac:chgData name="Martin Vanbrabant (imec-UGent)" userId="S::vbraba76@imec.be::04bb2bbb-74c9-4302-a8bd-a063f7178070" providerId="AD" clId="Web-{BD4E1972-61C4-E2B8-9494-E6BBB71CB4FD}" dt="2023-03-06T11:31:54.852" v="97"/>
          <ac:spMkLst>
            <pc:docMk/>
            <pc:sldMk cId="0" sldId="285"/>
            <ac:spMk id="999" creationId="{00000000-0000-0000-0000-000000000000}"/>
          </ac:spMkLst>
        </pc:spChg>
        <pc:spChg chg="del">
          <ac:chgData name="Martin Vanbrabant (imec-UGent)" userId="S::vbraba76@imec.be::04bb2bbb-74c9-4302-a8bd-a063f7178070" providerId="AD" clId="Web-{BD4E1972-61C4-E2B8-9494-E6BBB71CB4FD}" dt="2023-03-06T11:31:54.852" v="96"/>
          <ac:spMkLst>
            <pc:docMk/>
            <pc:sldMk cId="0" sldId="285"/>
            <ac:spMk id="1000" creationId="{00000000-0000-0000-0000-000000000000}"/>
          </ac:spMkLst>
        </pc:spChg>
        <pc:spChg chg="del">
          <ac:chgData name="Martin Vanbrabant (imec-UGent)" userId="S::vbraba76@imec.be::04bb2bbb-74c9-4302-a8bd-a063f7178070" providerId="AD" clId="Web-{BD4E1972-61C4-E2B8-9494-E6BBB71CB4FD}" dt="2023-03-06T11:31:54.852" v="95"/>
          <ac:spMkLst>
            <pc:docMk/>
            <pc:sldMk cId="0" sldId="285"/>
            <ac:spMk id="1001" creationId="{00000000-0000-0000-0000-000000000000}"/>
          </ac:spMkLst>
        </pc:spChg>
        <pc:spChg chg="del">
          <ac:chgData name="Martin Vanbrabant (imec-UGent)" userId="S::vbraba76@imec.be::04bb2bbb-74c9-4302-a8bd-a063f7178070" providerId="AD" clId="Web-{BD4E1972-61C4-E2B8-9494-E6BBB71CB4FD}" dt="2023-03-06T11:31:54.852" v="94"/>
          <ac:spMkLst>
            <pc:docMk/>
            <pc:sldMk cId="0" sldId="285"/>
            <ac:spMk id="1002" creationId="{00000000-0000-0000-0000-000000000000}"/>
          </ac:spMkLst>
        </pc:spChg>
        <pc:grpChg chg="del">
          <ac:chgData name="Martin Vanbrabant (imec-UGent)" userId="S::vbraba76@imec.be::04bb2bbb-74c9-4302-a8bd-a063f7178070" providerId="AD" clId="Web-{BD4E1972-61C4-E2B8-9494-E6BBB71CB4FD}" dt="2023-03-06T11:31:54.883" v="105"/>
          <ac:grpSpMkLst>
            <pc:docMk/>
            <pc:sldMk cId="0" sldId="285"/>
            <ac:grpSpMk id="988" creationId="{00000000-0000-0000-0000-000000000000}"/>
          </ac:grpSpMkLst>
        </pc:grpChg>
        <pc:grpChg chg="del">
          <ac:chgData name="Martin Vanbrabant (imec-UGent)" userId="S::vbraba76@imec.be::04bb2bbb-74c9-4302-a8bd-a063f7178070" providerId="AD" clId="Web-{BD4E1972-61C4-E2B8-9494-E6BBB71CB4FD}" dt="2023-03-06T11:31:54.883" v="104"/>
          <ac:grpSpMkLst>
            <pc:docMk/>
            <pc:sldMk cId="0" sldId="285"/>
            <ac:grpSpMk id="990" creationId="{00000000-0000-0000-0000-000000000000}"/>
          </ac:grpSpMkLst>
        </pc:grpChg>
        <pc:grpChg chg="del">
          <ac:chgData name="Martin Vanbrabant (imec-UGent)" userId="S::vbraba76@imec.be::04bb2bbb-74c9-4302-a8bd-a063f7178070" providerId="AD" clId="Web-{BD4E1972-61C4-E2B8-9494-E6BBB71CB4FD}" dt="2023-03-06T11:31:54.868" v="103"/>
          <ac:grpSpMkLst>
            <pc:docMk/>
            <pc:sldMk cId="0" sldId="285"/>
            <ac:grpSpMk id="992" creationId="{00000000-0000-0000-0000-000000000000}"/>
          </ac:grpSpMkLst>
        </pc:grpChg>
        <pc:grpChg chg="del">
          <ac:chgData name="Martin Vanbrabant (imec-UGent)" userId="S::vbraba76@imec.be::04bb2bbb-74c9-4302-a8bd-a063f7178070" providerId="AD" clId="Web-{BD4E1972-61C4-E2B8-9494-E6BBB71CB4FD}" dt="2023-03-06T11:31:54.868" v="102"/>
          <ac:grpSpMkLst>
            <pc:docMk/>
            <pc:sldMk cId="0" sldId="285"/>
            <ac:grpSpMk id="993" creationId="{00000000-0000-0000-0000-000000000000}"/>
          </ac:grpSpMkLst>
        </pc:grpChg>
        <pc:picChg chg="add del mod">
          <ac:chgData name="Martin Vanbrabant (imec-UGent)" userId="S::vbraba76@imec.be::04bb2bbb-74c9-4302-a8bd-a063f7178070" providerId="AD" clId="Web-{BD4E1972-61C4-E2B8-9494-E6BBB71CB4FD}" dt="2023-03-06T13:22:48.079" v="314"/>
          <ac:picMkLst>
            <pc:docMk/>
            <pc:sldMk cId="0" sldId="285"/>
            <ac:picMk id="2" creationId="{BADDE176-9E67-8690-92F0-FA0C6BE03A6E}"/>
          </ac:picMkLst>
        </pc:picChg>
        <pc:picChg chg="add del mod">
          <ac:chgData name="Martin Vanbrabant (imec-UGent)" userId="S::vbraba76@imec.be::04bb2bbb-74c9-4302-a8bd-a063f7178070" providerId="AD" clId="Web-{BD4E1972-61C4-E2B8-9494-E6BBB71CB4FD}" dt="2023-03-06T13:25:01.475" v="318"/>
          <ac:picMkLst>
            <pc:docMk/>
            <pc:sldMk cId="0" sldId="285"/>
            <ac:picMk id="3" creationId="{27CA4456-9A7E-EB75-A38B-A06C8A4611E5}"/>
          </ac:picMkLst>
        </pc:picChg>
        <pc:picChg chg="add mod">
          <ac:chgData name="Martin Vanbrabant (imec-UGent)" userId="S::vbraba76@imec.be::04bb2bbb-74c9-4302-a8bd-a063f7178070" providerId="AD" clId="Web-{BD4E1972-61C4-E2B8-9494-E6BBB71CB4FD}" dt="2023-03-06T13:25:16.210" v="321" actId="14100"/>
          <ac:picMkLst>
            <pc:docMk/>
            <pc:sldMk cId="0" sldId="285"/>
            <ac:picMk id="4" creationId="{341E5712-C50B-C575-9BB2-9CB11F5E857D}"/>
          </ac:picMkLst>
        </pc:picChg>
        <pc:cxnChg chg="del mod">
          <ac:chgData name="Martin Vanbrabant (imec-UGent)" userId="S::vbraba76@imec.be::04bb2bbb-74c9-4302-a8bd-a063f7178070" providerId="AD" clId="Web-{BD4E1972-61C4-E2B8-9494-E6BBB71CB4FD}" dt="2023-03-06T11:31:54.883" v="111"/>
          <ac:cxnSpMkLst>
            <pc:docMk/>
            <pc:sldMk cId="0" sldId="285"/>
            <ac:cxnSpMk id="976" creationId="{00000000-0000-0000-0000-000000000000}"/>
          </ac:cxnSpMkLst>
        </pc:cxnChg>
        <pc:cxnChg chg="del mod">
          <ac:chgData name="Martin Vanbrabant (imec-UGent)" userId="S::vbraba76@imec.be::04bb2bbb-74c9-4302-a8bd-a063f7178070" providerId="AD" clId="Web-{BD4E1972-61C4-E2B8-9494-E6BBB71CB4FD}" dt="2023-03-06T11:31:54.883" v="110"/>
          <ac:cxnSpMkLst>
            <pc:docMk/>
            <pc:sldMk cId="0" sldId="285"/>
            <ac:cxnSpMk id="979" creationId="{00000000-0000-0000-0000-000000000000}"/>
          </ac:cxnSpMkLst>
        </pc:cxnChg>
        <pc:cxnChg chg="del mod">
          <ac:chgData name="Martin Vanbrabant (imec-UGent)" userId="S::vbraba76@imec.be::04bb2bbb-74c9-4302-a8bd-a063f7178070" providerId="AD" clId="Web-{BD4E1972-61C4-E2B8-9494-E6BBB71CB4FD}" dt="2023-03-06T11:31:54.883" v="109"/>
          <ac:cxnSpMkLst>
            <pc:docMk/>
            <pc:sldMk cId="0" sldId="285"/>
            <ac:cxnSpMk id="982" creationId="{00000000-0000-0000-0000-000000000000}"/>
          </ac:cxnSpMkLst>
        </pc:cxnChg>
        <pc:cxnChg chg="del mod">
          <ac:chgData name="Martin Vanbrabant (imec-UGent)" userId="S::vbraba76@imec.be::04bb2bbb-74c9-4302-a8bd-a063f7178070" providerId="AD" clId="Web-{BD4E1972-61C4-E2B8-9494-E6BBB71CB4FD}" dt="2023-03-06T11:31:54.883" v="107"/>
          <ac:cxnSpMkLst>
            <pc:docMk/>
            <pc:sldMk cId="0" sldId="285"/>
            <ac:cxnSpMk id="985" creationId="{00000000-0000-0000-0000-000000000000}"/>
          </ac:cxnSpMkLst>
        </pc:cxnChg>
        <pc:cxnChg chg="del">
          <ac:chgData name="Martin Vanbrabant (imec-UGent)" userId="S::vbraba76@imec.be::04bb2bbb-74c9-4302-a8bd-a063f7178070" providerId="AD" clId="Web-{BD4E1972-61C4-E2B8-9494-E6BBB71CB4FD}" dt="2023-03-06T11:31:54.883" v="106"/>
          <ac:cxnSpMkLst>
            <pc:docMk/>
            <pc:sldMk cId="0" sldId="285"/>
            <ac:cxnSpMk id="987" creationId="{00000000-0000-0000-0000-000000000000}"/>
          </ac:cxnSpMkLst>
        </pc:cxnChg>
      </pc:sldChg>
      <pc:sldChg chg="addSp delSp modSp ord modNotes">
        <pc:chgData name="Martin Vanbrabant (imec-UGent)" userId="S::vbraba76@imec.be::04bb2bbb-74c9-4302-a8bd-a063f7178070" providerId="AD" clId="Web-{BD4E1972-61C4-E2B8-9494-E6BBB71CB4FD}" dt="2023-03-06T14:42:12.329" v="1195"/>
        <pc:sldMkLst>
          <pc:docMk/>
          <pc:sldMk cId="0" sldId="286"/>
        </pc:sldMkLst>
        <pc:spChg chg="del">
          <ac:chgData name="Martin Vanbrabant (imec-UGent)" userId="S::vbraba76@imec.be::04bb2bbb-74c9-4302-a8bd-a063f7178070" providerId="AD" clId="Web-{BD4E1972-61C4-E2B8-9494-E6BBB71CB4FD}" dt="2023-03-06T11:27:35.033" v="87"/>
          <ac:spMkLst>
            <pc:docMk/>
            <pc:sldMk cId="0" sldId="286"/>
            <ac:spMk id="1010" creationId="{00000000-0000-0000-0000-000000000000}"/>
          </ac:spMkLst>
        </pc:spChg>
        <pc:spChg chg="del">
          <ac:chgData name="Martin Vanbrabant (imec-UGent)" userId="S::vbraba76@imec.be::04bb2bbb-74c9-4302-a8bd-a063f7178070" providerId="AD" clId="Web-{BD4E1972-61C4-E2B8-9494-E6BBB71CB4FD}" dt="2023-03-06T11:27:35.033" v="85"/>
          <ac:spMkLst>
            <pc:docMk/>
            <pc:sldMk cId="0" sldId="286"/>
            <ac:spMk id="1014" creationId="{00000000-0000-0000-0000-000000000000}"/>
          </ac:spMkLst>
        </pc:spChg>
        <pc:spChg chg="del">
          <ac:chgData name="Martin Vanbrabant (imec-UGent)" userId="S::vbraba76@imec.be::04bb2bbb-74c9-4302-a8bd-a063f7178070" providerId="AD" clId="Web-{BD4E1972-61C4-E2B8-9494-E6BBB71CB4FD}" dt="2023-03-06T11:27:35.033" v="83"/>
          <ac:spMkLst>
            <pc:docMk/>
            <pc:sldMk cId="0" sldId="286"/>
            <ac:spMk id="1017" creationId="{00000000-0000-0000-0000-000000000000}"/>
          </ac:spMkLst>
        </pc:spChg>
        <pc:spChg chg="del">
          <ac:chgData name="Martin Vanbrabant (imec-UGent)" userId="S::vbraba76@imec.be::04bb2bbb-74c9-4302-a8bd-a063f7178070" providerId="AD" clId="Web-{BD4E1972-61C4-E2B8-9494-E6BBB71CB4FD}" dt="2023-03-06T11:27:35.033" v="82"/>
          <ac:spMkLst>
            <pc:docMk/>
            <pc:sldMk cId="0" sldId="286"/>
            <ac:spMk id="1018" creationId="{00000000-0000-0000-0000-000000000000}"/>
          </ac:spMkLst>
        </pc:spChg>
        <pc:spChg chg="del">
          <ac:chgData name="Martin Vanbrabant (imec-UGent)" userId="S::vbraba76@imec.be::04bb2bbb-74c9-4302-a8bd-a063f7178070" providerId="AD" clId="Web-{BD4E1972-61C4-E2B8-9494-E6BBB71CB4FD}" dt="2023-03-06T11:27:35.033" v="81"/>
          <ac:spMkLst>
            <pc:docMk/>
            <pc:sldMk cId="0" sldId="286"/>
            <ac:spMk id="1019" creationId="{00000000-0000-0000-0000-000000000000}"/>
          </ac:spMkLst>
        </pc:spChg>
        <pc:spChg chg="del">
          <ac:chgData name="Martin Vanbrabant (imec-UGent)" userId="S::vbraba76@imec.be::04bb2bbb-74c9-4302-a8bd-a063f7178070" providerId="AD" clId="Web-{BD4E1972-61C4-E2B8-9494-E6BBB71CB4FD}" dt="2023-03-06T11:27:35.033" v="78"/>
          <ac:spMkLst>
            <pc:docMk/>
            <pc:sldMk cId="0" sldId="286"/>
            <ac:spMk id="1023" creationId="{00000000-0000-0000-0000-000000000000}"/>
          </ac:spMkLst>
        </pc:spChg>
        <pc:spChg chg="mod">
          <ac:chgData name="Martin Vanbrabant (imec-UGent)" userId="S::vbraba76@imec.be::04bb2bbb-74c9-4302-a8bd-a063f7178070" providerId="AD" clId="Web-{BD4E1972-61C4-E2B8-9494-E6BBB71CB4FD}" dt="2023-03-06T13:05:34.488" v="273" actId="20577"/>
          <ac:spMkLst>
            <pc:docMk/>
            <pc:sldMk cId="0" sldId="286"/>
            <ac:spMk id="1030" creationId="{00000000-0000-0000-0000-000000000000}"/>
          </ac:spMkLst>
        </pc:spChg>
        <pc:grpChg chg="del">
          <ac:chgData name="Martin Vanbrabant (imec-UGent)" userId="S::vbraba76@imec.be::04bb2bbb-74c9-4302-a8bd-a063f7178070" providerId="AD" clId="Web-{BD4E1972-61C4-E2B8-9494-E6BBB71CB4FD}" dt="2023-03-06T11:27:35.033" v="77"/>
          <ac:grpSpMkLst>
            <pc:docMk/>
            <pc:sldMk cId="0" sldId="286"/>
            <ac:grpSpMk id="1024" creationId="{00000000-0000-0000-0000-000000000000}"/>
          </ac:grpSpMkLst>
        </pc:grpChg>
        <pc:grpChg chg="del">
          <ac:chgData name="Martin Vanbrabant (imec-UGent)" userId="S::vbraba76@imec.be::04bb2bbb-74c9-4302-a8bd-a063f7178070" providerId="AD" clId="Web-{BD4E1972-61C4-E2B8-9494-E6BBB71CB4FD}" dt="2023-03-06T11:27:35.017" v="76"/>
          <ac:grpSpMkLst>
            <pc:docMk/>
            <pc:sldMk cId="0" sldId="286"/>
            <ac:grpSpMk id="1026" creationId="{00000000-0000-0000-0000-000000000000}"/>
          </ac:grpSpMkLst>
        </pc:grpChg>
        <pc:grpChg chg="del">
          <ac:chgData name="Martin Vanbrabant (imec-UGent)" userId="S::vbraba76@imec.be::04bb2bbb-74c9-4302-a8bd-a063f7178070" providerId="AD" clId="Web-{BD4E1972-61C4-E2B8-9494-E6BBB71CB4FD}" dt="2023-03-06T11:27:35.001" v="75"/>
          <ac:grpSpMkLst>
            <pc:docMk/>
            <pc:sldMk cId="0" sldId="286"/>
            <ac:grpSpMk id="1028" creationId="{00000000-0000-0000-0000-000000000000}"/>
          </ac:grpSpMkLst>
        </pc:grpChg>
        <pc:grpChg chg="del">
          <ac:chgData name="Martin Vanbrabant (imec-UGent)" userId="S::vbraba76@imec.be::04bb2bbb-74c9-4302-a8bd-a063f7178070" providerId="AD" clId="Web-{BD4E1972-61C4-E2B8-9494-E6BBB71CB4FD}" dt="2023-03-06T11:27:34.986" v="74"/>
          <ac:grpSpMkLst>
            <pc:docMk/>
            <pc:sldMk cId="0" sldId="286"/>
            <ac:grpSpMk id="1029" creationId="{00000000-0000-0000-0000-000000000000}"/>
          </ac:grpSpMkLst>
        </pc:grpChg>
        <pc:picChg chg="add del mod">
          <ac:chgData name="Martin Vanbrabant (imec-UGent)" userId="S::vbraba76@imec.be::04bb2bbb-74c9-4302-a8bd-a063f7178070" providerId="AD" clId="Web-{BD4E1972-61C4-E2B8-9494-E6BBB71CB4FD}" dt="2023-03-06T13:20:10.869" v="310"/>
          <ac:picMkLst>
            <pc:docMk/>
            <pc:sldMk cId="0" sldId="286"/>
            <ac:picMk id="2" creationId="{BCF24B96-89B7-7BE8-A358-07578C3CADBE}"/>
          </ac:picMkLst>
        </pc:picChg>
        <pc:picChg chg="add mod">
          <ac:chgData name="Martin Vanbrabant (imec-UGent)" userId="S::vbraba76@imec.be::04bb2bbb-74c9-4302-a8bd-a063f7178070" providerId="AD" clId="Web-{BD4E1972-61C4-E2B8-9494-E6BBB71CB4FD}" dt="2023-03-06T13:20:24.026" v="313" actId="14100"/>
          <ac:picMkLst>
            <pc:docMk/>
            <pc:sldMk cId="0" sldId="286"/>
            <ac:picMk id="3" creationId="{99ACD5DB-03C4-4604-B59F-3B1E6C4AE881}"/>
          </ac:picMkLst>
        </pc:picChg>
        <pc:cxnChg chg="del mod">
          <ac:chgData name="Martin Vanbrabant (imec-UGent)" userId="S::vbraba76@imec.be::04bb2bbb-74c9-4302-a8bd-a063f7178070" providerId="AD" clId="Web-{BD4E1972-61C4-E2B8-9494-E6BBB71CB4FD}" dt="2023-03-06T11:27:35.033" v="88"/>
          <ac:cxnSpMkLst>
            <pc:docMk/>
            <pc:sldMk cId="0" sldId="286"/>
            <ac:cxnSpMk id="1007" creationId="{00000000-0000-0000-0000-000000000000}"/>
          </ac:cxnSpMkLst>
        </pc:cxnChg>
        <pc:cxnChg chg="del mod">
          <ac:chgData name="Martin Vanbrabant (imec-UGent)" userId="S::vbraba76@imec.be::04bb2bbb-74c9-4302-a8bd-a063f7178070" providerId="AD" clId="Web-{BD4E1972-61C4-E2B8-9494-E6BBB71CB4FD}" dt="2023-03-06T11:27:35.033" v="86"/>
          <ac:cxnSpMkLst>
            <pc:docMk/>
            <pc:sldMk cId="0" sldId="286"/>
            <ac:cxnSpMk id="1011" creationId="{00000000-0000-0000-0000-000000000000}"/>
          </ac:cxnSpMkLst>
        </pc:cxnChg>
        <pc:cxnChg chg="del mod">
          <ac:chgData name="Martin Vanbrabant (imec-UGent)" userId="S::vbraba76@imec.be::04bb2bbb-74c9-4302-a8bd-a063f7178070" providerId="AD" clId="Web-{BD4E1972-61C4-E2B8-9494-E6BBB71CB4FD}" dt="2023-03-06T11:27:35.033" v="84"/>
          <ac:cxnSpMkLst>
            <pc:docMk/>
            <pc:sldMk cId="0" sldId="286"/>
            <ac:cxnSpMk id="1015" creationId="{00000000-0000-0000-0000-000000000000}"/>
          </ac:cxnSpMkLst>
        </pc:cxnChg>
        <pc:cxnChg chg="del mod">
          <ac:chgData name="Martin Vanbrabant (imec-UGent)" userId="S::vbraba76@imec.be::04bb2bbb-74c9-4302-a8bd-a063f7178070" providerId="AD" clId="Web-{BD4E1972-61C4-E2B8-9494-E6BBB71CB4FD}" dt="2023-03-06T11:27:35.033" v="80"/>
          <ac:cxnSpMkLst>
            <pc:docMk/>
            <pc:sldMk cId="0" sldId="286"/>
            <ac:cxnSpMk id="1020" creationId="{00000000-0000-0000-0000-000000000000}"/>
          </ac:cxnSpMkLst>
        </pc:cxnChg>
        <pc:cxnChg chg="del">
          <ac:chgData name="Martin Vanbrabant (imec-UGent)" userId="S::vbraba76@imec.be::04bb2bbb-74c9-4302-a8bd-a063f7178070" providerId="AD" clId="Web-{BD4E1972-61C4-E2B8-9494-E6BBB71CB4FD}" dt="2023-03-06T11:27:35.033" v="79"/>
          <ac:cxnSpMkLst>
            <pc:docMk/>
            <pc:sldMk cId="0" sldId="286"/>
            <ac:cxnSpMk id="1022" creationId="{00000000-0000-0000-0000-000000000000}"/>
          </ac:cxnSpMkLst>
        </pc:cxnChg>
      </pc:sldChg>
      <pc:sldChg chg="modSp">
        <pc:chgData name="Martin Vanbrabant (imec-UGent)" userId="S::vbraba76@imec.be::04bb2bbb-74c9-4302-a8bd-a063f7178070" providerId="AD" clId="Web-{BD4E1972-61C4-E2B8-9494-E6BBB71CB4FD}" dt="2023-03-06T14:45:10.599" v="1305" actId="20577"/>
        <pc:sldMkLst>
          <pc:docMk/>
          <pc:sldMk cId="0" sldId="287"/>
        </pc:sldMkLst>
        <pc:spChg chg="mod">
          <ac:chgData name="Martin Vanbrabant (imec-UGent)" userId="S::vbraba76@imec.be::04bb2bbb-74c9-4302-a8bd-a063f7178070" providerId="AD" clId="Web-{BD4E1972-61C4-E2B8-9494-E6BBB71CB4FD}" dt="2023-03-06T14:45:10.599" v="1305" actId="20577"/>
          <ac:spMkLst>
            <pc:docMk/>
            <pc:sldMk cId="0" sldId="287"/>
            <ac:spMk id="1036" creationId="{00000000-0000-0000-0000-000000000000}"/>
          </ac:spMkLst>
        </pc:spChg>
        <pc:picChg chg="mod">
          <ac:chgData name="Martin Vanbrabant (imec-UGent)" userId="S::vbraba76@imec.be::04bb2bbb-74c9-4302-a8bd-a063f7178070" providerId="AD" clId="Web-{BD4E1972-61C4-E2B8-9494-E6BBB71CB4FD}" dt="2023-03-06T14:02:19.051" v="603" actId="1076"/>
          <ac:picMkLst>
            <pc:docMk/>
            <pc:sldMk cId="0" sldId="287"/>
            <ac:picMk id="1035" creationId="{00000000-0000-0000-0000-000000000000}"/>
          </ac:picMkLst>
        </pc:picChg>
      </pc:sldChg>
      <pc:sldChg chg="addSp delSp modSp modNotes">
        <pc:chgData name="Martin Vanbrabant (imec-UGent)" userId="S::vbraba76@imec.be::04bb2bbb-74c9-4302-a8bd-a063f7178070" providerId="AD" clId="Web-{BD4E1972-61C4-E2B8-9494-E6BBB71CB4FD}" dt="2023-03-06T14:48:17.587" v="1370"/>
        <pc:sldMkLst>
          <pc:docMk/>
          <pc:sldMk cId="0" sldId="288"/>
        </pc:sldMkLst>
        <pc:spChg chg="add mod">
          <ac:chgData name="Martin Vanbrabant (imec-UGent)" userId="S::vbraba76@imec.be::04bb2bbb-74c9-4302-a8bd-a063f7178070" providerId="AD" clId="Web-{BD4E1972-61C4-E2B8-9494-E6BBB71CB4FD}" dt="2023-03-06T13:55:57.666" v="527" actId="20577"/>
          <ac:spMkLst>
            <pc:docMk/>
            <pc:sldMk cId="0" sldId="288"/>
            <ac:spMk id="5" creationId="{7BD26427-7D99-035E-FF94-83DDC7793816}"/>
          </ac:spMkLst>
        </pc:spChg>
        <pc:spChg chg="add mod">
          <ac:chgData name="Martin Vanbrabant (imec-UGent)" userId="S::vbraba76@imec.be::04bb2bbb-74c9-4302-a8bd-a063f7178070" providerId="AD" clId="Web-{BD4E1972-61C4-E2B8-9494-E6BBB71CB4FD}" dt="2023-03-06T14:46:11.881" v="1311" actId="1076"/>
          <ac:spMkLst>
            <pc:docMk/>
            <pc:sldMk cId="0" sldId="288"/>
            <ac:spMk id="6" creationId="{056895BC-4E89-4D3E-1630-B9B508CAFBE8}"/>
          </ac:spMkLst>
        </pc:spChg>
        <pc:spChg chg="mod">
          <ac:chgData name="Martin Vanbrabant (imec-UGent)" userId="S::vbraba76@imec.be::04bb2bbb-74c9-4302-a8bd-a063f7178070" providerId="AD" clId="Web-{BD4E1972-61C4-E2B8-9494-E6BBB71CB4FD}" dt="2023-03-06T14:45:20.943" v="1309" actId="20577"/>
          <ac:spMkLst>
            <pc:docMk/>
            <pc:sldMk cId="0" sldId="288"/>
            <ac:spMk id="1043" creationId="{00000000-0000-0000-0000-000000000000}"/>
          </ac:spMkLst>
        </pc:spChg>
        <pc:picChg chg="add mod">
          <ac:chgData name="Martin Vanbrabant (imec-UGent)" userId="S::vbraba76@imec.be::04bb2bbb-74c9-4302-a8bd-a063f7178070" providerId="AD" clId="Web-{BD4E1972-61C4-E2B8-9494-E6BBB71CB4FD}" dt="2023-03-06T14:45:13.911" v="1307" actId="14100"/>
          <ac:picMkLst>
            <pc:docMk/>
            <pc:sldMk cId="0" sldId="288"/>
            <ac:picMk id="2" creationId="{8D38B40A-94CA-3F5E-D830-72E52CC5FD49}"/>
          </ac:picMkLst>
        </pc:picChg>
        <pc:picChg chg="add del mod">
          <ac:chgData name="Martin Vanbrabant (imec-UGent)" userId="S::vbraba76@imec.be::04bb2bbb-74c9-4302-a8bd-a063f7178070" providerId="AD" clId="Web-{BD4E1972-61C4-E2B8-9494-E6BBB71CB4FD}" dt="2023-03-06T13:55:15.415" v="521"/>
          <ac:picMkLst>
            <pc:docMk/>
            <pc:sldMk cId="0" sldId="288"/>
            <ac:picMk id="3" creationId="{7EA8A419-9881-D816-2E48-E030A7FDA999}"/>
          </ac:picMkLst>
        </pc:picChg>
        <pc:picChg chg="add del">
          <ac:chgData name="Martin Vanbrabant (imec-UGent)" userId="S::vbraba76@imec.be::04bb2bbb-74c9-4302-a8bd-a063f7178070" providerId="AD" clId="Web-{BD4E1972-61C4-E2B8-9494-E6BBB71CB4FD}" dt="2023-03-06T13:54:27.164" v="517"/>
          <ac:picMkLst>
            <pc:docMk/>
            <pc:sldMk cId="0" sldId="288"/>
            <ac:picMk id="1042" creationId="{00000000-0000-0000-0000-000000000000}"/>
          </ac:picMkLst>
        </pc:picChg>
      </pc:sldChg>
      <pc:sldChg chg="modSp new ord modNotes">
        <pc:chgData name="Martin Vanbrabant (imec-UGent)" userId="S::vbraba76@imec.be::04bb2bbb-74c9-4302-a8bd-a063f7178070" providerId="AD" clId="Web-{BD4E1972-61C4-E2B8-9494-E6BBB71CB4FD}" dt="2023-03-06T14:44:41.035" v="1282"/>
        <pc:sldMkLst>
          <pc:docMk/>
          <pc:sldMk cId="1582670931" sldId="331"/>
        </pc:sldMkLst>
        <pc:spChg chg="mod">
          <ac:chgData name="Martin Vanbrabant (imec-UGent)" userId="S::vbraba76@imec.be::04bb2bbb-74c9-4302-a8bd-a063f7178070" providerId="AD" clId="Web-{BD4E1972-61C4-E2B8-9494-E6BBB71CB4FD}" dt="2023-03-06T13:11:03.533" v="304" actId="20577"/>
          <ac:spMkLst>
            <pc:docMk/>
            <pc:sldMk cId="1582670931" sldId="331"/>
            <ac:spMk id="2" creationId="{CE090702-84C1-0785-9E3E-90A4C2CFDB77}"/>
          </ac:spMkLst>
        </pc:spChg>
        <pc:spChg chg="mod">
          <ac:chgData name="Martin Vanbrabant (imec-UGent)" userId="S::vbraba76@imec.be::04bb2bbb-74c9-4302-a8bd-a063f7178070" providerId="AD" clId="Web-{BD4E1972-61C4-E2B8-9494-E6BBB71CB4FD}" dt="2023-03-06T13:42:04.974" v="381" actId="20577"/>
          <ac:spMkLst>
            <pc:docMk/>
            <pc:sldMk cId="1582670931" sldId="331"/>
            <ac:spMk id="3" creationId="{3E8CA64C-C6F4-8EE1-2C28-BD612E9B5605}"/>
          </ac:spMkLst>
        </pc:spChg>
      </pc:sldChg>
      <pc:sldChg chg="addSp delSp modSp new ord modNotes">
        <pc:chgData name="Martin Vanbrabant (imec-UGent)" userId="S::vbraba76@imec.be::04bb2bbb-74c9-4302-a8bd-a063f7178070" providerId="AD" clId="Web-{BD4E1972-61C4-E2B8-9494-E6BBB71CB4FD}" dt="2023-03-06T14:45:00.598" v="1296"/>
        <pc:sldMkLst>
          <pc:docMk/>
          <pc:sldMk cId="1474510137" sldId="332"/>
        </pc:sldMkLst>
        <pc:spChg chg="mod">
          <ac:chgData name="Martin Vanbrabant (imec-UGent)" userId="S::vbraba76@imec.be::04bb2bbb-74c9-4302-a8bd-a063f7178070" providerId="AD" clId="Web-{BD4E1972-61C4-E2B8-9494-E6BBB71CB4FD}" dt="2023-03-06T13:56:48.371" v="535" actId="20577"/>
          <ac:spMkLst>
            <pc:docMk/>
            <pc:sldMk cId="1474510137" sldId="332"/>
            <ac:spMk id="2" creationId="{49D14972-2DE9-07C1-6809-A9834AD0ED93}"/>
          </ac:spMkLst>
        </pc:spChg>
        <pc:spChg chg="mod">
          <ac:chgData name="Martin Vanbrabant (imec-UGent)" userId="S::vbraba76@imec.be::04bb2bbb-74c9-4302-a8bd-a063f7178070" providerId="AD" clId="Web-{BD4E1972-61C4-E2B8-9494-E6BBB71CB4FD}" dt="2023-03-06T13:59:32.640" v="583" actId="20577"/>
          <ac:spMkLst>
            <pc:docMk/>
            <pc:sldMk cId="1474510137" sldId="332"/>
            <ac:spMk id="3" creationId="{0963D98D-32B6-7D28-6175-1D95915307F1}"/>
          </ac:spMkLst>
        </pc:spChg>
        <pc:spChg chg="add del mod">
          <ac:chgData name="Martin Vanbrabant (imec-UGent)" userId="S::vbraba76@imec.be::04bb2bbb-74c9-4302-a8bd-a063f7178070" providerId="AD" clId="Web-{BD4E1972-61C4-E2B8-9494-E6BBB71CB4FD}" dt="2023-03-06T14:07:18.621" v="640"/>
          <ac:spMkLst>
            <pc:docMk/>
            <pc:sldMk cId="1474510137" sldId="332"/>
            <ac:spMk id="6" creationId="{4A2B45BC-DAB1-64A0-972D-64CF1711FAFE}"/>
          </ac:spMkLst>
        </pc:spChg>
        <pc:picChg chg="add del mod">
          <ac:chgData name="Martin Vanbrabant (imec-UGent)" userId="S::vbraba76@imec.be::04bb2bbb-74c9-4302-a8bd-a063f7178070" providerId="AD" clId="Web-{BD4E1972-61C4-E2B8-9494-E6BBB71CB4FD}" dt="2023-03-06T11:42:32.667" v="212"/>
          <ac:picMkLst>
            <pc:docMk/>
            <pc:sldMk cId="1474510137" sldId="332"/>
            <ac:picMk id="4" creationId="{B67F0260-8775-3467-16DE-4C19B353F1BE}"/>
          </ac:picMkLst>
        </pc:picChg>
      </pc:sldChg>
      <pc:sldChg chg="addSp delSp modSp add replId modNotes">
        <pc:chgData name="Martin Vanbrabant (imec-UGent)" userId="S::vbraba76@imec.be::04bb2bbb-74c9-4302-a8bd-a063f7178070" providerId="AD" clId="Web-{BD4E1972-61C4-E2B8-9494-E6BBB71CB4FD}" dt="2023-03-06T14:44:51.348" v="1289"/>
        <pc:sldMkLst>
          <pc:docMk/>
          <pc:sldMk cId="1882946791" sldId="333"/>
        </pc:sldMkLst>
        <pc:spChg chg="mod">
          <ac:chgData name="Martin Vanbrabant (imec-UGent)" userId="S::vbraba76@imec.be::04bb2bbb-74c9-4302-a8bd-a063f7178070" providerId="AD" clId="Web-{BD4E1972-61C4-E2B8-9494-E6BBB71CB4FD}" dt="2023-03-06T13:43:05.054" v="390" actId="20577"/>
          <ac:spMkLst>
            <pc:docMk/>
            <pc:sldMk cId="1882946791" sldId="333"/>
            <ac:spMk id="2" creationId="{CE090702-84C1-0785-9E3E-90A4C2CFDB77}"/>
          </ac:spMkLst>
        </pc:spChg>
        <pc:spChg chg="mod">
          <ac:chgData name="Martin Vanbrabant (imec-UGent)" userId="S::vbraba76@imec.be::04bb2bbb-74c9-4302-a8bd-a063f7178070" providerId="AD" clId="Web-{BD4E1972-61C4-E2B8-9494-E6BBB71CB4FD}" dt="2023-03-06T13:44:55.088" v="422" actId="14100"/>
          <ac:spMkLst>
            <pc:docMk/>
            <pc:sldMk cId="1882946791" sldId="333"/>
            <ac:spMk id="3" creationId="{3E8CA64C-C6F4-8EE1-2C28-BD612E9B5605}"/>
          </ac:spMkLst>
        </pc:spChg>
        <pc:spChg chg="add mod">
          <ac:chgData name="Martin Vanbrabant (imec-UGent)" userId="S::vbraba76@imec.be::04bb2bbb-74c9-4302-a8bd-a063f7178070" providerId="AD" clId="Web-{BD4E1972-61C4-E2B8-9494-E6BBB71CB4FD}" dt="2023-03-06T13:48:52.312" v="473" actId="14100"/>
          <ac:spMkLst>
            <pc:docMk/>
            <pc:sldMk cId="1882946791" sldId="333"/>
            <ac:spMk id="5" creationId="{3EFEFEBD-6C22-6C67-F27C-0DB8A81E45B0}"/>
          </ac:spMkLst>
        </pc:spChg>
        <pc:picChg chg="add del mod">
          <ac:chgData name="Martin Vanbrabant (imec-UGent)" userId="S::vbraba76@imec.be::04bb2bbb-74c9-4302-a8bd-a063f7178070" providerId="AD" clId="Web-{BD4E1972-61C4-E2B8-9494-E6BBB71CB4FD}" dt="2023-03-06T13:54:22.867" v="516"/>
          <ac:picMkLst>
            <pc:docMk/>
            <pc:sldMk cId="1882946791" sldId="333"/>
            <ac:picMk id="4" creationId="{820C566C-E1B0-D31A-B776-E3FDCA3394E8}"/>
          </ac:picMkLst>
        </pc:picChg>
      </pc:sldChg>
      <pc:sldChg chg="addSp modSp new modNotes">
        <pc:chgData name="Martin Vanbrabant (imec-UGent)" userId="S::vbraba76@imec.be::04bb2bbb-74c9-4302-a8bd-a063f7178070" providerId="AD" clId="Web-{BD4E1972-61C4-E2B8-9494-E6BBB71CB4FD}" dt="2023-03-06T14:56:03.724" v="1617"/>
        <pc:sldMkLst>
          <pc:docMk/>
          <pc:sldMk cId="507182800" sldId="334"/>
        </pc:sldMkLst>
        <pc:spChg chg="mod">
          <ac:chgData name="Martin Vanbrabant (imec-UGent)" userId="S::vbraba76@imec.be::04bb2bbb-74c9-4302-a8bd-a063f7178070" providerId="AD" clId="Web-{BD4E1972-61C4-E2B8-9494-E6BBB71CB4FD}" dt="2023-03-06T14:03:49.209" v="612" actId="20577"/>
          <ac:spMkLst>
            <pc:docMk/>
            <pc:sldMk cId="507182800" sldId="334"/>
            <ac:spMk id="2" creationId="{83839789-716F-0A09-391E-834918D4867F}"/>
          </ac:spMkLst>
        </pc:spChg>
        <pc:spChg chg="mod">
          <ac:chgData name="Martin Vanbrabant (imec-UGent)" userId="S::vbraba76@imec.be::04bb2bbb-74c9-4302-a8bd-a063f7178070" providerId="AD" clId="Web-{BD4E1972-61C4-E2B8-9494-E6BBB71CB4FD}" dt="2023-03-06T14:06:35.979" v="634" actId="20577"/>
          <ac:spMkLst>
            <pc:docMk/>
            <pc:sldMk cId="507182800" sldId="334"/>
            <ac:spMk id="3" creationId="{32345F4A-0AD2-4875-DFD6-E9A714E61552}"/>
          </ac:spMkLst>
        </pc:spChg>
        <pc:picChg chg="add mod">
          <ac:chgData name="Martin Vanbrabant (imec-UGent)" userId="S::vbraba76@imec.be::04bb2bbb-74c9-4302-a8bd-a063f7178070" providerId="AD" clId="Web-{BD4E1972-61C4-E2B8-9494-E6BBB71CB4FD}" dt="2023-03-06T14:06:49.792" v="637" actId="14100"/>
          <ac:picMkLst>
            <pc:docMk/>
            <pc:sldMk cId="507182800" sldId="334"/>
            <ac:picMk id="4" creationId="{4048C746-383E-760B-C595-4C762C22B709}"/>
          </ac:picMkLst>
        </pc:picChg>
      </pc:sldChg>
    </pc:docChg>
  </pc:docChgLst>
  <pc:docChgLst>
    <pc:chgData name="Vlassenroot Eveline" userId="S::eveline.vlassenroot_vlaanderen.be#ext#@imecinternational.onmicrosoft.com::ae08e39f-b712-4ab9-b3dc-1cd00ed04b15" providerId="AD" clId="Web-{581596B7-1765-FA9F-2698-9BF5752E4B83}"/>
    <pc:docChg chg="addSld delSld modSld addMainMaster modMainMaster">
      <pc:chgData name="Vlassenroot Eveline" userId="S::eveline.vlassenroot_vlaanderen.be#ext#@imecinternational.onmicrosoft.com::ae08e39f-b712-4ab9-b3dc-1cd00ed04b15" providerId="AD" clId="Web-{581596B7-1765-FA9F-2698-9BF5752E4B83}" dt="2023-03-03T10:00:07.163" v="26"/>
      <pc:docMkLst>
        <pc:docMk/>
      </pc:docMkLst>
      <pc:sldChg chg="del">
        <pc:chgData name="Vlassenroot Eveline" userId="S::eveline.vlassenroot_vlaanderen.be#ext#@imecinternational.onmicrosoft.com::ae08e39f-b712-4ab9-b3dc-1cd00ed04b15" providerId="AD" clId="Web-{581596B7-1765-FA9F-2698-9BF5752E4B83}" dt="2023-03-03T10:00:07.163" v="26"/>
        <pc:sldMkLst>
          <pc:docMk/>
          <pc:sldMk cId="0" sldId="262"/>
        </pc:sldMkLst>
      </pc:sldChg>
      <pc:sldChg chg="add">
        <pc:chgData name="Vlassenroot Eveline" userId="S::eveline.vlassenroot_vlaanderen.be#ext#@imecinternational.onmicrosoft.com::ae08e39f-b712-4ab9-b3dc-1cd00ed04b15" providerId="AD" clId="Web-{581596B7-1765-FA9F-2698-9BF5752E4B83}" dt="2023-03-03T09:58:57.955" v="0"/>
        <pc:sldMkLst>
          <pc:docMk/>
          <pc:sldMk cId="3867386985" sldId="319"/>
        </pc:sldMkLst>
      </pc:sldChg>
      <pc:sldChg chg="add">
        <pc:chgData name="Vlassenroot Eveline" userId="S::eveline.vlassenroot_vlaanderen.be#ext#@imecinternational.onmicrosoft.com::ae08e39f-b712-4ab9-b3dc-1cd00ed04b15" providerId="AD" clId="Web-{581596B7-1765-FA9F-2698-9BF5752E4B83}" dt="2023-03-03T09:58:58.142" v="1"/>
        <pc:sldMkLst>
          <pc:docMk/>
          <pc:sldMk cId="2362246911" sldId="320"/>
        </pc:sldMkLst>
      </pc:sldChg>
      <pc:sldChg chg="add">
        <pc:chgData name="Vlassenroot Eveline" userId="S::eveline.vlassenroot_vlaanderen.be#ext#@imecinternational.onmicrosoft.com::ae08e39f-b712-4ab9-b3dc-1cd00ed04b15" providerId="AD" clId="Web-{581596B7-1765-FA9F-2698-9BF5752E4B83}" dt="2023-03-03T09:58:58.361" v="2"/>
        <pc:sldMkLst>
          <pc:docMk/>
          <pc:sldMk cId="3139991145" sldId="321"/>
        </pc:sldMkLst>
      </pc:sldChg>
      <pc:sldChg chg="add">
        <pc:chgData name="Vlassenroot Eveline" userId="S::eveline.vlassenroot_vlaanderen.be#ext#@imecinternational.onmicrosoft.com::ae08e39f-b712-4ab9-b3dc-1cd00ed04b15" providerId="AD" clId="Web-{581596B7-1765-FA9F-2698-9BF5752E4B83}" dt="2023-03-03T09:58:58.596" v="3"/>
        <pc:sldMkLst>
          <pc:docMk/>
          <pc:sldMk cId="1915186328" sldId="322"/>
        </pc:sldMkLst>
      </pc:sldChg>
      <pc:sldChg chg="add">
        <pc:chgData name="Vlassenroot Eveline" userId="S::eveline.vlassenroot_vlaanderen.be#ext#@imecinternational.onmicrosoft.com::ae08e39f-b712-4ab9-b3dc-1cd00ed04b15" providerId="AD" clId="Web-{581596B7-1765-FA9F-2698-9BF5752E4B83}" dt="2023-03-03T09:58:58.861" v="4"/>
        <pc:sldMkLst>
          <pc:docMk/>
          <pc:sldMk cId="3846308862" sldId="323"/>
        </pc:sldMkLst>
      </pc:sldChg>
      <pc:sldChg chg="add">
        <pc:chgData name="Vlassenroot Eveline" userId="S::eveline.vlassenroot_vlaanderen.be#ext#@imecinternational.onmicrosoft.com::ae08e39f-b712-4ab9-b3dc-1cd00ed04b15" providerId="AD" clId="Web-{581596B7-1765-FA9F-2698-9BF5752E4B83}" dt="2023-03-03T09:58:58.955" v="5"/>
        <pc:sldMkLst>
          <pc:docMk/>
          <pc:sldMk cId="1419158232" sldId="324"/>
        </pc:sldMkLst>
      </pc:sldChg>
      <pc:sldChg chg="add">
        <pc:chgData name="Vlassenroot Eveline" userId="S::eveline.vlassenroot_vlaanderen.be#ext#@imecinternational.onmicrosoft.com::ae08e39f-b712-4ab9-b3dc-1cd00ed04b15" providerId="AD" clId="Web-{581596B7-1765-FA9F-2698-9BF5752E4B83}" dt="2023-03-03T09:58:59.096" v="6"/>
        <pc:sldMkLst>
          <pc:docMk/>
          <pc:sldMk cId="3864674540" sldId="325"/>
        </pc:sldMkLst>
      </pc:sldChg>
      <pc:sldChg chg="add">
        <pc:chgData name="Vlassenroot Eveline" userId="S::eveline.vlassenroot_vlaanderen.be#ext#@imecinternational.onmicrosoft.com::ae08e39f-b712-4ab9-b3dc-1cd00ed04b15" providerId="AD" clId="Web-{581596B7-1765-FA9F-2698-9BF5752E4B83}" dt="2023-03-03T09:58:59.236" v="7"/>
        <pc:sldMkLst>
          <pc:docMk/>
          <pc:sldMk cId="1191528714" sldId="326"/>
        </pc:sldMkLst>
      </pc:sldChg>
      <pc:sldChg chg="add">
        <pc:chgData name="Vlassenroot Eveline" userId="S::eveline.vlassenroot_vlaanderen.be#ext#@imecinternational.onmicrosoft.com::ae08e39f-b712-4ab9-b3dc-1cd00ed04b15" providerId="AD" clId="Web-{581596B7-1765-FA9F-2698-9BF5752E4B83}" dt="2023-03-03T09:58:59.408" v="8"/>
        <pc:sldMkLst>
          <pc:docMk/>
          <pc:sldMk cId="4009496087" sldId="327"/>
        </pc:sldMkLst>
      </pc:sldChg>
      <pc:sldChg chg="add">
        <pc:chgData name="Vlassenroot Eveline" userId="S::eveline.vlassenroot_vlaanderen.be#ext#@imecinternational.onmicrosoft.com::ae08e39f-b712-4ab9-b3dc-1cd00ed04b15" providerId="AD" clId="Web-{581596B7-1765-FA9F-2698-9BF5752E4B83}" dt="2023-03-03T09:58:59.658" v="9"/>
        <pc:sldMkLst>
          <pc:docMk/>
          <pc:sldMk cId="622279695" sldId="328"/>
        </pc:sldMkLst>
      </pc:sldChg>
      <pc:sldChg chg="add">
        <pc:chgData name="Vlassenroot Eveline" userId="S::eveline.vlassenroot_vlaanderen.be#ext#@imecinternational.onmicrosoft.com::ae08e39f-b712-4ab9-b3dc-1cd00ed04b15" providerId="AD" clId="Web-{581596B7-1765-FA9F-2698-9BF5752E4B83}" dt="2023-03-03T09:58:59.768" v="10"/>
        <pc:sldMkLst>
          <pc:docMk/>
          <pc:sldMk cId="1233926280" sldId="329"/>
        </pc:sldMkLst>
      </pc:sldChg>
      <pc:sldChg chg="modSp add">
        <pc:chgData name="Vlassenroot Eveline" userId="S::eveline.vlassenroot_vlaanderen.be#ext#@imecinternational.onmicrosoft.com::ae08e39f-b712-4ab9-b3dc-1cd00ed04b15" providerId="AD" clId="Web-{581596B7-1765-FA9F-2698-9BF5752E4B83}" dt="2023-03-03T10:00:04.694" v="25" actId="20577"/>
        <pc:sldMkLst>
          <pc:docMk/>
          <pc:sldMk cId="2540097618" sldId="330"/>
        </pc:sldMkLst>
        <pc:spChg chg="mod">
          <ac:chgData name="Vlassenroot Eveline" userId="S::eveline.vlassenroot_vlaanderen.be#ext#@imecinternational.onmicrosoft.com::ae08e39f-b712-4ab9-b3dc-1cd00ed04b15" providerId="AD" clId="Web-{581596B7-1765-FA9F-2698-9BF5752E4B83}" dt="2023-03-03T10:00:04.694" v="25" actId="20577"/>
          <ac:spMkLst>
            <pc:docMk/>
            <pc:sldMk cId="2540097618" sldId="330"/>
            <ac:spMk id="2" creationId="{CF5939E4-0E23-6F04-D9BE-AE40A51FC593}"/>
          </ac:spMkLst>
        </pc:spChg>
      </pc:sldChg>
      <pc:sldMasterChg chg="modSldLayout">
        <pc:chgData name="Vlassenroot Eveline" userId="S::eveline.vlassenroot_vlaanderen.be#ext#@imecinternational.onmicrosoft.com::ae08e39f-b712-4ab9-b3dc-1cd00ed04b15" providerId="AD" clId="Web-{581596B7-1765-FA9F-2698-9BF5752E4B83}" dt="2023-03-03T09:58:57.955" v="0"/>
        <pc:sldMasterMkLst>
          <pc:docMk/>
          <pc:sldMasterMk cId="0" sldId="2147483690"/>
        </pc:sldMasterMkLst>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690"/>
            <pc:sldLayoutMk cId="0" sldId="2147483804"/>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690"/>
            <pc:sldLayoutMk cId="0" sldId="2147483805"/>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690"/>
            <pc:sldLayoutMk cId="0" sldId="2147483806"/>
          </pc:sldLayoutMkLst>
        </pc:sldLayoutChg>
      </pc:sldMasterChg>
      <pc:sldMasterChg chg="modSldLayout">
        <pc:chgData name="Vlassenroot Eveline" userId="S::eveline.vlassenroot_vlaanderen.be#ext#@imecinternational.onmicrosoft.com::ae08e39f-b712-4ab9-b3dc-1cd00ed04b15" providerId="AD" clId="Web-{581596B7-1765-FA9F-2698-9BF5752E4B83}" dt="2023-03-03T09:58:57.955" v="0"/>
        <pc:sldMasterMkLst>
          <pc:docMk/>
          <pc:sldMasterMk cId="0" sldId="2147483732"/>
        </pc:sldMasterMkLst>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79"/>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80"/>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81"/>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82"/>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83"/>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84"/>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85"/>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86"/>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87"/>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88"/>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89"/>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90"/>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91"/>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92"/>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93"/>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94"/>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95"/>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96"/>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97"/>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98"/>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799"/>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800"/>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801"/>
          </pc:sldLayoutMkLst>
        </pc:sldLayoutChg>
        <pc:sldLayoutChg chg="replId">
          <pc:chgData name="Vlassenroot Eveline" userId="S::eveline.vlassenroot_vlaanderen.be#ext#@imecinternational.onmicrosoft.com::ae08e39f-b712-4ab9-b3dc-1cd00ed04b15" providerId="AD" clId="Web-{581596B7-1765-FA9F-2698-9BF5752E4B83}" dt="2023-03-03T09:58:57.955" v="0"/>
          <pc:sldLayoutMkLst>
            <pc:docMk/>
            <pc:sldMasterMk cId="0" sldId="2147483732"/>
            <pc:sldLayoutMk cId="0" sldId="2147483802"/>
          </pc:sldLayoutMkLst>
        </pc:sldLayoutChg>
      </pc:sldMasterChg>
      <pc:sldMasterChg chg="add addSldLayout">
        <pc:chgData name="Vlassenroot Eveline" userId="S::eveline.vlassenroot_vlaanderen.be#ext#@imecinternational.onmicrosoft.com::ae08e39f-b712-4ab9-b3dc-1cd00ed04b15" providerId="AD" clId="Web-{581596B7-1765-FA9F-2698-9BF5752E4B83}" dt="2023-03-03T09:58:57.955" v="0"/>
        <pc:sldMasterMkLst>
          <pc:docMk/>
          <pc:sldMasterMk cId="123674967" sldId="2147483733"/>
        </pc:sldMasterMkLst>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1500800159" sldId="2147483705"/>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1479406443" sldId="2147483707"/>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1266036799" sldId="2147483708"/>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2943536637" sldId="2147483734"/>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2551001613" sldId="2147483735"/>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3975824489" sldId="2147483736"/>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1051290389" sldId="2147483737"/>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1115021523" sldId="2147483738"/>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2638581940" sldId="2147483739"/>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147169160" sldId="2147483740"/>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1341077792" sldId="2147483741"/>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2733511207" sldId="2147483742"/>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2023965755" sldId="2147483743"/>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1905241519" sldId="2147483744"/>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2723102770" sldId="2147483745"/>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747174825" sldId="2147483746"/>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2797804986" sldId="2147483747"/>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432523718" sldId="2147483748"/>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534695794" sldId="2147483749"/>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748213225" sldId="2147483750"/>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3269108752" sldId="2147483751"/>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1333789193" sldId="2147483752"/>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489828924" sldId="2147483753"/>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3020546991" sldId="2147483754"/>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700695520" sldId="2147483755"/>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1808646526" sldId="2147483756"/>
          </pc:sldLayoutMkLst>
        </pc:sldLayoutChg>
        <pc:sldLayoutChg chg="add">
          <pc:chgData name="Vlassenroot Eveline" userId="S::eveline.vlassenroot_vlaanderen.be#ext#@imecinternational.onmicrosoft.com::ae08e39f-b712-4ab9-b3dc-1cd00ed04b15" providerId="AD" clId="Web-{581596B7-1765-FA9F-2698-9BF5752E4B83}" dt="2023-03-03T09:58:57.955" v="0"/>
          <pc:sldLayoutMkLst>
            <pc:docMk/>
            <pc:sldMasterMk cId="123674967" sldId="2147483733"/>
            <pc:sldLayoutMk cId="1245902359" sldId="2147483757"/>
          </pc:sldLayoutMkLst>
        </pc:sldLayoutChg>
      </pc:sldMasterChg>
      <pc:sldMasterChg chg="replId">
        <pc:chgData name="Vlassenroot Eveline" userId="S::eveline.vlassenroot_vlaanderen.be#ext#@imecinternational.onmicrosoft.com::ae08e39f-b712-4ab9-b3dc-1cd00ed04b15" providerId="AD" clId="Web-{581596B7-1765-FA9F-2698-9BF5752E4B83}" dt="2023-03-03T09:58:57.955" v="0"/>
        <pc:sldMasterMkLst>
          <pc:docMk/>
          <pc:sldMasterMk cId="0" sldId="2147483803"/>
        </pc:sldMasterMkLst>
      </pc:sldMasterChg>
    </pc:docChg>
  </pc:docChgLst>
  <pc:docChgLst>
    <pc:chgData name="Martin Vanbrabant (imec-UGent)" userId="S::vbraba76@imec.be::04bb2bbb-74c9-4302-a8bd-a063f7178070" providerId="AD" clId="Web-{DA9EE6D5-68DB-6D64-2B85-50A828EF3948}"/>
    <pc:docChg chg="modSld">
      <pc:chgData name="Martin Vanbrabant (imec-UGent)" userId="S::vbraba76@imec.be::04bb2bbb-74c9-4302-a8bd-a063f7178070" providerId="AD" clId="Web-{DA9EE6D5-68DB-6D64-2B85-50A828EF3948}" dt="2023-03-07T10:15:11.300" v="84"/>
      <pc:docMkLst>
        <pc:docMk/>
      </pc:docMkLst>
      <pc:sldChg chg="modNotes">
        <pc:chgData name="Martin Vanbrabant (imec-UGent)" userId="S::vbraba76@imec.be::04bb2bbb-74c9-4302-a8bd-a063f7178070" providerId="AD" clId="Web-{DA9EE6D5-68DB-6D64-2B85-50A828EF3948}" dt="2023-03-07T10:15:11.300" v="84"/>
        <pc:sldMkLst>
          <pc:docMk/>
          <pc:sldMk cId="0" sldId="287"/>
        </pc:sldMkLst>
      </pc:sldChg>
      <pc:sldChg chg="modSp">
        <pc:chgData name="Martin Vanbrabant (imec-UGent)" userId="S::vbraba76@imec.be::04bb2bbb-74c9-4302-a8bd-a063f7178070" providerId="AD" clId="Web-{DA9EE6D5-68DB-6D64-2B85-50A828EF3948}" dt="2023-03-07T10:12:47.545" v="13" actId="20577"/>
        <pc:sldMkLst>
          <pc:docMk/>
          <pc:sldMk cId="1582670931" sldId="331"/>
        </pc:sldMkLst>
        <pc:spChg chg="mod">
          <ac:chgData name="Martin Vanbrabant (imec-UGent)" userId="S::vbraba76@imec.be::04bb2bbb-74c9-4302-a8bd-a063f7178070" providerId="AD" clId="Web-{DA9EE6D5-68DB-6D64-2B85-50A828EF3948}" dt="2023-03-07T10:12:47.545" v="13" actId="20577"/>
          <ac:spMkLst>
            <pc:docMk/>
            <pc:sldMk cId="1582670931" sldId="331"/>
            <ac:spMk id="3" creationId="{3E8CA64C-C6F4-8EE1-2C28-BD612E9B5605}"/>
          </ac:spMkLst>
        </pc:spChg>
      </pc:sldChg>
      <pc:sldChg chg="modSp">
        <pc:chgData name="Martin Vanbrabant (imec-UGent)" userId="S::vbraba76@imec.be::04bb2bbb-74c9-4302-a8bd-a063f7178070" providerId="AD" clId="Web-{DA9EE6D5-68DB-6D64-2B85-50A828EF3948}" dt="2023-03-07T07:01:47.207" v="2" actId="20577"/>
        <pc:sldMkLst>
          <pc:docMk/>
          <pc:sldMk cId="507182800" sldId="334"/>
        </pc:sldMkLst>
        <pc:spChg chg="mod">
          <ac:chgData name="Martin Vanbrabant (imec-UGent)" userId="S::vbraba76@imec.be::04bb2bbb-74c9-4302-a8bd-a063f7178070" providerId="AD" clId="Web-{DA9EE6D5-68DB-6D64-2B85-50A828EF3948}" dt="2023-03-07T07:01:47.207" v="2" actId="20577"/>
          <ac:spMkLst>
            <pc:docMk/>
            <pc:sldMk cId="507182800" sldId="334"/>
            <ac:spMk id="2" creationId="{83839789-716F-0A09-391E-834918D4867F}"/>
          </ac:spMkLst>
        </pc:spChg>
      </pc:sldChg>
    </pc:docChg>
  </pc:docChgLst>
  <pc:docChgLst>
    <pc:chgData name="Sitt Min Oo (imec-UGent)" userId="S::minoo28@imec.be::45f6610d-910e-40b2-bda1-dcd4e0d9c359" providerId="AD" clId="Web-{278A55C5-726B-EF65-B5EB-6C1CA04A2684}"/>
    <pc:docChg chg="modSld">
      <pc:chgData name="Sitt Min Oo (imec-UGent)" userId="S::minoo28@imec.be::45f6610d-910e-40b2-bda1-dcd4e0d9c359" providerId="AD" clId="Web-{278A55C5-726B-EF65-B5EB-6C1CA04A2684}" dt="2023-03-20T15:12:38.509" v="29" actId="1076"/>
      <pc:docMkLst>
        <pc:docMk/>
      </pc:docMkLst>
      <pc:sldChg chg="addSp delSp modSp">
        <pc:chgData name="Sitt Min Oo (imec-UGent)" userId="S::minoo28@imec.be::45f6610d-910e-40b2-bda1-dcd4e0d9c359" providerId="AD" clId="Web-{278A55C5-726B-EF65-B5EB-6C1CA04A2684}" dt="2023-03-20T14:01:33.308" v="12" actId="1076"/>
        <pc:sldMkLst>
          <pc:docMk/>
          <pc:sldMk cId="4012243212" sldId="343"/>
        </pc:sldMkLst>
        <pc:picChg chg="add del mod">
          <ac:chgData name="Sitt Min Oo (imec-UGent)" userId="S::minoo28@imec.be::45f6610d-910e-40b2-bda1-dcd4e0d9c359" providerId="AD" clId="Web-{278A55C5-726B-EF65-B5EB-6C1CA04A2684}" dt="2023-03-20T14:00:57.900" v="2"/>
          <ac:picMkLst>
            <pc:docMk/>
            <pc:sldMk cId="4012243212" sldId="343"/>
            <ac:picMk id="3" creationId="{2B4828FF-B92C-26B5-8369-767959DA26B3}"/>
          </ac:picMkLst>
        </pc:picChg>
        <pc:picChg chg="add mod">
          <ac:chgData name="Sitt Min Oo (imec-UGent)" userId="S::minoo28@imec.be::45f6610d-910e-40b2-bda1-dcd4e0d9c359" providerId="AD" clId="Web-{278A55C5-726B-EF65-B5EB-6C1CA04A2684}" dt="2023-03-20T14:01:33.308" v="12" actId="1076"/>
          <ac:picMkLst>
            <pc:docMk/>
            <pc:sldMk cId="4012243212" sldId="343"/>
            <ac:picMk id="4" creationId="{C48B2497-D631-9B83-B3D8-F1E7374E4DF9}"/>
          </ac:picMkLst>
        </pc:picChg>
        <pc:picChg chg="del">
          <ac:chgData name="Sitt Min Oo (imec-UGent)" userId="S::minoo28@imec.be::45f6610d-910e-40b2-bda1-dcd4e0d9c359" providerId="AD" clId="Web-{278A55C5-726B-EF65-B5EB-6C1CA04A2684}" dt="2023-03-20T14:00:45.494" v="0"/>
          <ac:picMkLst>
            <pc:docMk/>
            <pc:sldMk cId="4012243212" sldId="343"/>
            <ac:picMk id="7" creationId="{A3CB4655-C9E9-A2B9-85F5-EFE15652B8AE}"/>
          </ac:picMkLst>
        </pc:picChg>
      </pc:sldChg>
      <pc:sldChg chg="addSp delSp modSp">
        <pc:chgData name="Sitt Min Oo (imec-UGent)" userId="S::minoo28@imec.be::45f6610d-910e-40b2-bda1-dcd4e0d9c359" providerId="AD" clId="Web-{278A55C5-726B-EF65-B5EB-6C1CA04A2684}" dt="2023-03-20T14:37:04.251" v="23" actId="1076"/>
        <pc:sldMkLst>
          <pc:docMk/>
          <pc:sldMk cId="1902016483" sldId="346"/>
        </pc:sldMkLst>
        <pc:picChg chg="add mod">
          <ac:chgData name="Sitt Min Oo (imec-UGent)" userId="S::minoo28@imec.be::45f6610d-910e-40b2-bda1-dcd4e0d9c359" providerId="AD" clId="Web-{278A55C5-726B-EF65-B5EB-6C1CA04A2684}" dt="2023-03-20T14:37:04.251" v="23" actId="1076"/>
          <ac:picMkLst>
            <pc:docMk/>
            <pc:sldMk cId="1902016483" sldId="346"/>
            <ac:picMk id="3" creationId="{170894E4-EBEF-E636-F2BF-BFFE1E782700}"/>
          </ac:picMkLst>
        </pc:picChg>
        <pc:picChg chg="del">
          <ac:chgData name="Sitt Min Oo (imec-UGent)" userId="S::minoo28@imec.be::45f6610d-910e-40b2-bda1-dcd4e0d9c359" providerId="AD" clId="Web-{278A55C5-726B-EF65-B5EB-6C1CA04A2684}" dt="2023-03-20T14:36:16.781" v="19"/>
          <ac:picMkLst>
            <pc:docMk/>
            <pc:sldMk cId="1902016483" sldId="346"/>
            <ac:picMk id="8" creationId="{6FACB191-48BC-5186-7631-F791C4C33AD2}"/>
          </ac:picMkLst>
        </pc:picChg>
      </pc:sldChg>
      <pc:sldChg chg="addSp delSp modSp">
        <pc:chgData name="Sitt Min Oo (imec-UGent)" userId="S::minoo28@imec.be::45f6610d-910e-40b2-bda1-dcd4e0d9c359" providerId="AD" clId="Web-{278A55C5-726B-EF65-B5EB-6C1CA04A2684}" dt="2023-03-20T14:36:06.577" v="18" actId="1076"/>
        <pc:sldMkLst>
          <pc:docMk/>
          <pc:sldMk cId="4280230253" sldId="347"/>
        </pc:sldMkLst>
        <pc:picChg chg="add mod">
          <ac:chgData name="Sitt Min Oo (imec-UGent)" userId="S::minoo28@imec.be::45f6610d-910e-40b2-bda1-dcd4e0d9c359" providerId="AD" clId="Web-{278A55C5-726B-EF65-B5EB-6C1CA04A2684}" dt="2023-03-20T14:36:06.577" v="18" actId="1076"/>
          <ac:picMkLst>
            <pc:docMk/>
            <pc:sldMk cId="4280230253" sldId="347"/>
            <ac:picMk id="3" creationId="{906D7860-E1C5-41FC-0164-9C24AF050B82}"/>
          </ac:picMkLst>
        </pc:picChg>
        <pc:picChg chg="del">
          <ac:chgData name="Sitt Min Oo (imec-UGent)" userId="S::minoo28@imec.be::45f6610d-910e-40b2-bda1-dcd4e0d9c359" providerId="AD" clId="Web-{278A55C5-726B-EF65-B5EB-6C1CA04A2684}" dt="2023-03-20T14:27:34.857" v="13"/>
          <ac:picMkLst>
            <pc:docMk/>
            <pc:sldMk cId="4280230253" sldId="347"/>
            <ac:picMk id="5" creationId="{1E98977E-63D6-D047-9EE1-94DC983B3B2F}"/>
          </ac:picMkLst>
        </pc:picChg>
      </pc:sldChg>
      <pc:sldChg chg="addSp delSp modSp">
        <pc:chgData name="Sitt Min Oo (imec-UGent)" userId="S::minoo28@imec.be::45f6610d-910e-40b2-bda1-dcd4e0d9c359" providerId="AD" clId="Web-{278A55C5-726B-EF65-B5EB-6C1CA04A2684}" dt="2023-03-20T15:12:38.509" v="29" actId="1076"/>
        <pc:sldMkLst>
          <pc:docMk/>
          <pc:sldMk cId="2553743833" sldId="348"/>
        </pc:sldMkLst>
        <pc:picChg chg="add del mod">
          <ac:chgData name="Sitt Min Oo (imec-UGent)" userId="S::minoo28@imec.be::45f6610d-910e-40b2-bda1-dcd4e0d9c359" providerId="AD" clId="Web-{278A55C5-726B-EF65-B5EB-6C1CA04A2684}" dt="2023-03-20T15:12:23.290" v="26"/>
          <ac:picMkLst>
            <pc:docMk/>
            <pc:sldMk cId="2553743833" sldId="348"/>
            <ac:picMk id="3" creationId="{153617AA-F5E5-8980-C063-35B22E416BF0}"/>
          </ac:picMkLst>
        </pc:picChg>
        <pc:picChg chg="del">
          <ac:chgData name="Sitt Min Oo (imec-UGent)" userId="S::minoo28@imec.be::45f6610d-910e-40b2-bda1-dcd4e0d9c359" providerId="AD" clId="Web-{278A55C5-726B-EF65-B5EB-6C1CA04A2684}" dt="2023-03-20T15:12:13.852" v="24"/>
          <ac:picMkLst>
            <pc:docMk/>
            <pc:sldMk cId="2553743833" sldId="348"/>
            <ac:picMk id="4" creationId="{306591A8-7401-3F58-3713-33D8447906D4}"/>
          </ac:picMkLst>
        </pc:picChg>
        <pc:picChg chg="add mod">
          <ac:chgData name="Sitt Min Oo (imec-UGent)" userId="S::minoo28@imec.be::45f6610d-910e-40b2-bda1-dcd4e0d9c359" providerId="AD" clId="Web-{278A55C5-726B-EF65-B5EB-6C1CA04A2684}" dt="2023-03-20T15:12:38.509" v="29" actId="1076"/>
          <ac:picMkLst>
            <pc:docMk/>
            <pc:sldMk cId="2553743833" sldId="348"/>
            <ac:picMk id="5" creationId="{82A2E19A-22FF-C8CF-D6A8-AD887D860036}"/>
          </ac:picMkLst>
        </pc:picChg>
      </pc:sldChg>
    </pc:docChg>
  </pc:docChgLst>
  <pc:docChgLst>
    <pc:chgData name="Sitt Min Oo (imec-UGent)" userId="S::minoo28@imec.be::45f6610d-910e-40b2-bda1-dcd4e0d9c359" providerId="AD" clId="Web-{C31D4175-EFBF-96DC-A02D-953803B4894A}"/>
    <pc:docChg chg="addSld delSld modSld sldOrd">
      <pc:chgData name="Sitt Min Oo (imec-UGent)" userId="S::minoo28@imec.be::45f6610d-910e-40b2-bda1-dcd4e0d9c359" providerId="AD" clId="Web-{C31D4175-EFBF-96DC-A02D-953803B4894A}" dt="2023-03-08T22:45:35.186" v="294" actId="1076"/>
      <pc:docMkLst>
        <pc:docMk/>
      </pc:docMkLst>
      <pc:sldChg chg="modSp">
        <pc:chgData name="Sitt Min Oo (imec-UGent)" userId="S::minoo28@imec.be::45f6610d-910e-40b2-bda1-dcd4e0d9c359" providerId="AD" clId="Web-{C31D4175-EFBF-96DC-A02D-953803B4894A}" dt="2023-03-08T19:13:16.107" v="53"/>
        <pc:sldMkLst>
          <pc:docMk/>
          <pc:sldMk cId="0" sldId="292"/>
        </pc:sldMkLst>
        <pc:graphicFrameChg chg="mod modGraphic">
          <ac:chgData name="Sitt Min Oo (imec-UGent)" userId="S::minoo28@imec.be::45f6610d-910e-40b2-bda1-dcd4e0d9c359" providerId="AD" clId="Web-{C31D4175-EFBF-96DC-A02D-953803B4894A}" dt="2023-03-08T19:13:16.107" v="53"/>
          <ac:graphicFrameMkLst>
            <pc:docMk/>
            <pc:sldMk cId="0" sldId="292"/>
            <ac:graphicFrameMk id="1076" creationId="{00000000-0000-0000-0000-000000000000}"/>
          </ac:graphicFrameMkLst>
        </pc:graphicFrameChg>
      </pc:sldChg>
      <pc:sldChg chg="modSp">
        <pc:chgData name="Sitt Min Oo (imec-UGent)" userId="S::minoo28@imec.be::45f6610d-910e-40b2-bda1-dcd4e0d9c359" providerId="AD" clId="Web-{C31D4175-EFBF-96DC-A02D-953803B4894A}" dt="2023-03-08T20:24:28.048" v="111" actId="20577"/>
        <pc:sldMkLst>
          <pc:docMk/>
          <pc:sldMk cId="0" sldId="293"/>
        </pc:sldMkLst>
        <pc:spChg chg="mod">
          <ac:chgData name="Sitt Min Oo (imec-UGent)" userId="S::minoo28@imec.be::45f6610d-910e-40b2-bda1-dcd4e0d9c359" providerId="AD" clId="Web-{C31D4175-EFBF-96DC-A02D-953803B4894A}" dt="2023-03-08T20:24:28.048" v="111" actId="20577"/>
          <ac:spMkLst>
            <pc:docMk/>
            <pc:sldMk cId="0" sldId="293"/>
            <ac:spMk id="1082" creationId="{00000000-0000-0000-0000-000000000000}"/>
          </ac:spMkLst>
        </pc:spChg>
      </pc:sldChg>
      <pc:sldChg chg="modSp">
        <pc:chgData name="Sitt Min Oo (imec-UGent)" userId="S::minoo28@imec.be::45f6610d-910e-40b2-bda1-dcd4e0d9c359" providerId="AD" clId="Web-{C31D4175-EFBF-96DC-A02D-953803B4894A}" dt="2023-03-08T20:56:26.074" v="128" actId="14100"/>
        <pc:sldMkLst>
          <pc:docMk/>
          <pc:sldMk cId="0" sldId="294"/>
        </pc:sldMkLst>
        <pc:picChg chg="mod">
          <ac:chgData name="Sitt Min Oo (imec-UGent)" userId="S::minoo28@imec.be::45f6610d-910e-40b2-bda1-dcd4e0d9c359" providerId="AD" clId="Web-{C31D4175-EFBF-96DC-A02D-953803B4894A}" dt="2023-03-08T20:56:26.074" v="128" actId="14100"/>
          <ac:picMkLst>
            <pc:docMk/>
            <pc:sldMk cId="0" sldId="294"/>
            <ac:picMk id="2" creationId="{AB101ED8-E178-6E81-0AB8-424A02F4480C}"/>
          </ac:picMkLst>
        </pc:picChg>
      </pc:sldChg>
      <pc:sldChg chg="addSp delSp modSp">
        <pc:chgData name="Sitt Min Oo (imec-UGent)" userId="S::minoo28@imec.be::45f6610d-910e-40b2-bda1-dcd4e0d9c359" providerId="AD" clId="Web-{C31D4175-EFBF-96DC-A02D-953803B4894A}" dt="2023-03-08T20:50:06.626" v="125" actId="1076"/>
        <pc:sldMkLst>
          <pc:docMk/>
          <pc:sldMk cId="1369092991" sldId="339"/>
        </pc:sldMkLst>
        <pc:picChg chg="add mod">
          <ac:chgData name="Sitt Min Oo (imec-UGent)" userId="S::minoo28@imec.be::45f6610d-910e-40b2-bda1-dcd4e0d9c359" providerId="AD" clId="Web-{C31D4175-EFBF-96DC-A02D-953803B4894A}" dt="2023-03-08T20:50:06.626" v="125" actId="1076"/>
          <ac:picMkLst>
            <pc:docMk/>
            <pc:sldMk cId="1369092991" sldId="339"/>
            <ac:picMk id="3" creationId="{FD98D9D4-D837-D997-4C45-25CD32885536}"/>
          </ac:picMkLst>
        </pc:picChg>
        <pc:picChg chg="del">
          <ac:chgData name="Sitt Min Oo (imec-UGent)" userId="S::minoo28@imec.be::45f6610d-910e-40b2-bda1-dcd4e0d9c359" providerId="AD" clId="Web-{C31D4175-EFBF-96DC-A02D-953803B4894A}" dt="2023-03-08T20:50:04.142" v="124"/>
          <ac:picMkLst>
            <pc:docMk/>
            <pc:sldMk cId="1369092991" sldId="339"/>
            <ac:picMk id="9" creationId="{987F165B-12E4-BC24-20DE-B60C858A9D7D}"/>
          </ac:picMkLst>
        </pc:picChg>
      </pc:sldChg>
      <pc:sldChg chg="addSp modSp">
        <pc:chgData name="Sitt Min Oo (imec-UGent)" userId="S::minoo28@imec.be::45f6610d-910e-40b2-bda1-dcd4e0d9c359" providerId="AD" clId="Web-{C31D4175-EFBF-96DC-A02D-953803B4894A}" dt="2023-03-08T20:23:01.436" v="60" actId="1076"/>
        <pc:sldMkLst>
          <pc:docMk/>
          <pc:sldMk cId="3564186866" sldId="349"/>
        </pc:sldMkLst>
        <pc:spChg chg="add mod">
          <ac:chgData name="Sitt Min Oo (imec-UGent)" userId="S::minoo28@imec.be::45f6610d-910e-40b2-bda1-dcd4e0d9c359" providerId="AD" clId="Web-{C31D4175-EFBF-96DC-A02D-953803B4894A}" dt="2023-03-08T20:23:01.436" v="60" actId="1076"/>
          <ac:spMkLst>
            <pc:docMk/>
            <pc:sldMk cId="3564186866" sldId="349"/>
            <ac:spMk id="3" creationId="{D9DB60BB-D3EB-4EE9-9BE9-D63E2013E775}"/>
          </ac:spMkLst>
        </pc:spChg>
      </pc:sldChg>
      <pc:sldChg chg="modSp">
        <pc:chgData name="Sitt Min Oo (imec-UGent)" userId="S::minoo28@imec.be::45f6610d-910e-40b2-bda1-dcd4e0d9c359" providerId="AD" clId="Web-{C31D4175-EFBF-96DC-A02D-953803B4894A}" dt="2023-03-08T21:24:15.918" v="159" actId="20577"/>
        <pc:sldMkLst>
          <pc:docMk/>
          <pc:sldMk cId="427074637" sldId="350"/>
        </pc:sldMkLst>
        <pc:spChg chg="mod">
          <ac:chgData name="Sitt Min Oo (imec-UGent)" userId="S::minoo28@imec.be::45f6610d-910e-40b2-bda1-dcd4e0d9c359" providerId="AD" clId="Web-{C31D4175-EFBF-96DC-A02D-953803B4894A}" dt="2023-03-08T21:24:15.918" v="159" actId="20577"/>
          <ac:spMkLst>
            <pc:docMk/>
            <pc:sldMk cId="427074637" sldId="350"/>
            <ac:spMk id="2" creationId="{2204248F-3C68-8D14-10D7-805EDF21B5B4}"/>
          </ac:spMkLst>
        </pc:spChg>
      </pc:sldChg>
      <pc:sldChg chg="addSp modSp">
        <pc:chgData name="Sitt Min Oo (imec-UGent)" userId="S::minoo28@imec.be::45f6610d-910e-40b2-bda1-dcd4e0d9c359" providerId="AD" clId="Web-{C31D4175-EFBF-96DC-A02D-953803B4894A}" dt="2023-03-08T21:27:07.626" v="175" actId="20577"/>
        <pc:sldMkLst>
          <pc:docMk/>
          <pc:sldMk cId="2994231200" sldId="352"/>
        </pc:sldMkLst>
        <pc:spChg chg="mod">
          <ac:chgData name="Sitt Min Oo (imec-UGent)" userId="S::minoo28@imec.be::45f6610d-910e-40b2-bda1-dcd4e0d9c359" providerId="AD" clId="Web-{C31D4175-EFBF-96DC-A02D-953803B4894A}" dt="2023-03-08T21:27:07.626" v="175" actId="20577"/>
          <ac:spMkLst>
            <pc:docMk/>
            <pc:sldMk cId="2994231200" sldId="352"/>
            <ac:spMk id="2" creationId="{2204248F-3C68-8D14-10D7-805EDF21B5B4}"/>
          </ac:spMkLst>
        </pc:spChg>
        <pc:picChg chg="add mod">
          <ac:chgData name="Sitt Min Oo (imec-UGent)" userId="S::minoo28@imec.be::45f6610d-910e-40b2-bda1-dcd4e0d9c359" providerId="AD" clId="Web-{C31D4175-EFBF-96DC-A02D-953803B4894A}" dt="2023-03-08T21:26:25.312" v="168" actId="1076"/>
          <ac:picMkLst>
            <pc:docMk/>
            <pc:sldMk cId="2994231200" sldId="352"/>
            <ac:picMk id="3" creationId="{4ABC126F-38C0-3231-6C08-4B4D587A4CFB}"/>
          </ac:picMkLst>
        </pc:picChg>
      </pc:sldChg>
      <pc:sldChg chg="addSp delSp modSp add replId modNotes">
        <pc:chgData name="Sitt Min Oo (imec-UGent)" userId="S::minoo28@imec.be::45f6610d-910e-40b2-bda1-dcd4e0d9c359" providerId="AD" clId="Web-{C31D4175-EFBF-96DC-A02D-953803B4894A}" dt="2023-03-08T21:53:39.545" v="260"/>
        <pc:sldMkLst>
          <pc:docMk/>
          <pc:sldMk cId="2010048304" sldId="353"/>
        </pc:sldMkLst>
        <pc:spChg chg="mod">
          <ac:chgData name="Sitt Min Oo (imec-UGent)" userId="S::minoo28@imec.be::45f6610d-910e-40b2-bda1-dcd4e0d9c359" providerId="AD" clId="Web-{C31D4175-EFBF-96DC-A02D-953803B4894A}" dt="2023-03-08T20:49:15.031" v="117" actId="20577"/>
          <ac:spMkLst>
            <pc:docMk/>
            <pc:sldMk cId="2010048304" sldId="353"/>
            <ac:spMk id="2" creationId="{95DB9C36-244D-8F5E-27CA-EB71E53DD9AD}"/>
          </ac:spMkLst>
        </pc:spChg>
        <pc:spChg chg="add del mod">
          <ac:chgData name="Sitt Min Oo (imec-UGent)" userId="S::minoo28@imec.be::45f6610d-910e-40b2-bda1-dcd4e0d9c359" providerId="AD" clId="Web-{C31D4175-EFBF-96DC-A02D-953803B4894A}" dt="2023-03-08T20:49:15.359" v="118"/>
          <ac:spMkLst>
            <pc:docMk/>
            <pc:sldMk cId="2010048304" sldId="353"/>
            <ac:spMk id="4" creationId="{1C4F6B33-5921-EB15-F9EE-9FAFFAE3A4DA}"/>
          </ac:spMkLst>
        </pc:spChg>
        <pc:spChg chg="add del">
          <ac:chgData name="Sitt Min Oo (imec-UGent)" userId="S::minoo28@imec.be::45f6610d-910e-40b2-bda1-dcd4e0d9c359" providerId="AD" clId="Web-{C31D4175-EFBF-96DC-A02D-953803B4894A}" dt="2023-03-08T20:49:06.609" v="116"/>
          <ac:spMkLst>
            <pc:docMk/>
            <pc:sldMk cId="2010048304" sldId="353"/>
            <ac:spMk id="6" creationId="{FE588C26-10F6-6FE6-D47C-061D95855598}"/>
          </ac:spMkLst>
        </pc:spChg>
        <pc:spChg chg="add del mod">
          <ac:chgData name="Sitt Min Oo (imec-UGent)" userId="S::minoo28@imec.be::45f6610d-910e-40b2-bda1-dcd4e0d9c359" providerId="AD" clId="Web-{C31D4175-EFBF-96DC-A02D-953803B4894A}" dt="2023-03-08T20:49:22.813" v="119"/>
          <ac:spMkLst>
            <pc:docMk/>
            <pc:sldMk cId="2010048304" sldId="353"/>
            <ac:spMk id="8" creationId="{9BD4FBAA-7C01-5864-CB1F-A073F7189469}"/>
          </ac:spMkLst>
        </pc:spChg>
        <pc:picChg chg="del">
          <ac:chgData name="Sitt Min Oo (imec-UGent)" userId="S::minoo28@imec.be::45f6610d-910e-40b2-bda1-dcd4e0d9c359" providerId="AD" clId="Web-{C31D4175-EFBF-96DC-A02D-953803B4894A}" dt="2023-03-08T20:49:34.235" v="121"/>
          <ac:picMkLst>
            <pc:docMk/>
            <pc:sldMk cId="2010048304" sldId="353"/>
            <ac:picMk id="9" creationId="{987F165B-12E4-BC24-20DE-B60C858A9D7D}"/>
          </ac:picMkLst>
        </pc:picChg>
        <pc:picChg chg="add mod">
          <ac:chgData name="Sitt Min Oo (imec-UGent)" userId="S::minoo28@imec.be::45f6610d-910e-40b2-bda1-dcd4e0d9c359" providerId="AD" clId="Web-{C31D4175-EFBF-96DC-A02D-953803B4894A}" dt="2023-03-08T20:49:30.641" v="120"/>
          <ac:picMkLst>
            <pc:docMk/>
            <pc:sldMk cId="2010048304" sldId="353"/>
            <ac:picMk id="10" creationId="{F4B44EFF-428C-D06E-9CCF-5D3D13CE013A}"/>
          </ac:picMkLst>
        </pc:picChg>
      </pc:sldChg>
      <pc:sldChg chg="addSp delSp modSp new ord">
        <pc:chgData name="Sitt Min Oo (imec-UGent)" userId="S::minoo28@imec.be::45f6610d-910e-40b2-bda1-dcd4e0d9c359" providerId="AD" clId="Web-{C31D4175-EFBF-96DC-A02D-953803B4894A}" dt="2023-03-08T21:23:58.589" v="155" actId="1076"/>
        <pc:sldMkLst>
          <pc:docMk/>
          <pc:sldMk cId="518345872" sldId="354"/>
        </pc:sldMkLst>
        <pc:spChg chg="mod">
          <ac:chgData name="Sitt Min Oo (imec-UGent)" userId="S::minoo28@imec.be::45f6610d-910e-40b2-bda1-dcd4e0d9c359" providerId="AD" clId="Web-{C31D4175-EFBF-96DC-A02D-953803B4894A}" dt="2023-03-08T21:23:41.902" v="151" actId="20577"/>
          <ac:spMkLst>
            <pc:docMk/>
            <pc:sldMk cId="518345872" sldId="354"/>
            <ac:spMk id="2" creationId="{8AEC5F81-5454-7517-4AA4-457DC0EB47A0}"/>
          </ac:spMkLst>
        </pc:spChg>
        <pc:spChg chg="del">
          <ac:chgData name="Sitt Min Oo (imec-UGent)" userId="S::minoo28@imec.be::45f6610d-910e-40b2-bda1-dcd4e0d9c359" providerId="AD" clId="Web-{C31D4175-EFBF-96DC-A02D-953803B4894A}" dt="2023-03-08T21:22:09.415" v="137"/>
          <ac:spMkLst>
            <pc:docMk/>
            <pc:sldMk cId="518345872" sldId="354"/>
            <ac:spMk id="3" creationId="{6765C378-19BF-3F96-6715-4B7ACE0F111D}"/>
          </ac:spMkLst>
        </pc:spChg>
        <pc:picChg chg="add mod">
          <ac:chgData name="Sitt Min Oo (imec-UGent)" userId="S::minoo28@imec.be::45f6610d-910e-40b2-bda1-dcd4e0d9c359" providerId="AD" clId="Web-{C31D4175-EFBF-96DC-A02D-953803B4894A}" dt="2023-03-08T21:23:58.589" v="155" actId="1076"/>
          <ac:picMkLst>
            <pc:docMk/>
            <pc:sldMk cId="518345872" sldId="354"/>
            <ac:picMk id="4" creationId="{109E2324-FB20-FE0B-63A9-B2EDBDAACBE6}"/>
          </ac:picMkLst>
        </pc:picChg>
      </pc:sldChg>
      <pc:sldChg chg="new del">
        <pc:chgData name="Sitt Min Oo (imec-UGent)" userId="S::minoo28@imec.be::45f6610d-910e-40b2-bda1-dcd4e0d9c359" providerId="AD" clId="Web-{C31D4175-EFBF-96DC-A02D-953803B4894A}" dt="2023-03-08T21:21:49.133" v="130"/>
        <pc:sldMkLst>
          <pc:docMk/>
          <pc:sldMk cId="3128603597" sldId="354"/>
        </pc:sldMkLst>
      </pc:sldChg>
      <pc:sldChg chg="addSp delSp modSp new">
        <pc:chgData name="Sitt Min Oo (imec-UGent)" userId="S::minoo28@imec.be::45f6610d-910e-40b2-bda1-dcd4e0d9c359" providerId="AD" clId="Web-{C31D4175-EFBF-96DC-A02D-953803B4894A}" dt="2023-03-08T21:53:03.935" v="256" actId="20577"/>
        <pc:sldMkLst>
          <pc:docMk/>
          <pc:sldMk cId="3484991838" sldId="355"/>
        </pc:sldMkLst>
        <pc:spChg chg="del">
          <ac:chgData name="Sitt Min Oo (imec-UGent)" userId="S::minoo28@imec.be::45f6610d-910e-40b2-bda1-dcd4e0d9c359" providerId="AD" clId="Web-{C31D4175-EFBF-96DC-A02D-953803B4894A}" dt="2023-03-08T21:26:46.922" v="173"/>
          <ac:spMkLst>
            <pc:docMk/>
            <pc:sldMk cId="3484991838" sldId="355"/>
            <ac:spMk id="2" creationId="{5BF94685-636D-469A-42FF-1824EC3AFB2D}"/>
          </ac:spMkLst>
        </pc:spChg>
        <pc:spChg chg="del">
          <ac:chgData name="Sitt Min Oo (imec-UGent)" userId="S::minoo28@imec.be::45f6610d-910e-40b2-bda1-dcd4e0d9c359" providerId="AD" clId="Web-{C31D4175-EFBF-96DC-A02D-953803B4894A}" dt="2023-03-08T21:26:44.813" v="172"/>
          <ac:spMkLst>
            <pc:docMk/>
            <pc:sldMk cId="3484991838" sldId="355"/>
            <ac:spMk id="3" creationId="{81DE220C-2693-C775-5A94-240983290911}"/>
          </ac:spMkLst>
        </pc:spChg>
        <pc:spChg chg="add mod">
          <ac:chgData name="Sitt Min Oo (imec-UGent)" userId="S::minoo28@imec.be::45f6610d-910e-40b2-bda1-dcd4e0d9c359" providerId="AD" clId="Web-{C31D4175-EFBF-96DC-A02D-953803B4894A}" dt="2023-03-08T21:53:03.935" v="256" actId="20577"/>
          <ac:spMkLst>
            <pc:docMk/>
            <pc:sldMk cId="3484991838" sldId="355"/>
            <ac:spMk id="5" creationId="{FEDA9D7A-BA36-9423-2AA1-13D0D56BF4A3}"/>
          </ac:spMkLst>
        </pc:spChg>
      </pc:sldChg>
      <pc:sldChg chg="addSp delSp modSp new modNotes">
        <pc:chgData name="Sitt Min Oo (imec-UGent)" userId="S::minoo28@imec.be::45f6610d-910e-40b2-bda1-dcd4e0d9c359" providerId="AD" clId="Web-{C31D4175-EFBF-96DC-A02D-953803B4894A}" dt="2023-03-08T22:42:34.586" v="285" actId="1076"/>
        <pc:sldMkLst>
          <pc:docMk/>
          <pc:sldMk cId="1907188167" sldId="356"/>
        </pc:sldMkLst>
        <pc:spChg chg="mod">
          <ac:chgData name="Sitt Min Oo (imec-UGent)" userId="S::minoo28@imec.be::45f6610d-910e-40b2-bda1-dcd4e0d9c359" providerId="AD" clId="Web-{C31D4175-EFBF-96DC-A02D-953803B4894A}" dt="2023-03-08T22:42:09.427" v="280" actId="20577"/>
          <ac:spMkLst>
            <pc:docMk/>
            <pc:sldMk cId="1907188167" sldId="356"/>
            <ac:spMk id="2" creationId="{8CF33A27-0541-0DDB-5BFD-1C73691BF533}"/>
          </ac:spMkLst>
        </pc:spChg>
        <pc:spChg chg="del">
          <ac:chgData name="Sitt Min Oo (imec-UGent)" userId="S::minoo28@imec.be::45f6610d-910e-40b2-bda1-dcd4e0d9c359" providerId="AD" clId="Web-{C31D4175-EFBF-96DC-A02D-953803B4894A}" dt="2023-03-08T22:41:35.239" v="269"/>
          <ac:spMkLst>
            <pc:docMk/>
            <pc:sldMk cId="1907188167" sldId="356"/>
            <ac:spMk id="3" creationId="{690F0DA9-6336-E80D-5784-01DB15695F28}"/>
          </ac:spMkLst>
        </pc:spChg>
        <pc:spChg chg="add del mod">
          <ac:chgData name="Sitt Min Oo (imec-UGent)" userId="S::minoo28@imec.be::45f6610d-910e-40b2-bda1-dcd4e0d9c359" providerId="AD" clId="Web-{C31D4175-EFBF-96DC-A02D-953803B4894A}" dt="2023-03-08T22:41:35.161" v="268"/>
          <ac:spMkLst>
            <pc:docMk/>
            <pc:sldMk cId="1907188167" sldId="356"/>
            <ac:spMk id="5" creationId="{DE18C143-AC10-78FA-F4B0-FA562A72C166}"/>
          </ac:spMkLst>
        </pc:spChg>
        <pc:picChg chg="add mod">
          <ac:chgData name="Sitt Min Oo (imec-UGent)" userId="S::minoo28@imec.be::45f6610d-910e-40b2-bda1-dcd4e0d9c359" providerId="AD" clId="Web-{C31D4175-EFBF-96DC-A02D-953803B4894A}" dt="2023-03-08T22:42:34.586" v="285" actId="1076"/>
          <ac:picMkLst>
            <pc:docMk/>
            <pc:sldMk cId="1907188167" sldId="356"/>
            <ac:picMk id="4" creationId="{EF06B782-E948-A5E1-EEE4-8B20F09E2722}"/>
          </ac:picMkLst>
        </pc:picChg>
      </pc:sldChg>
      <pc:sldChg chg="addSp delSp modSp add replId">
        <pc:chgData name="Sitt Min Oo (imec-UGent)" userId="S::minoo28@imec.be::45f6610d-910e-40b2-bda1-dcd4e0d9c359" providerId="AD" clId="Web-{C31D4175-EFBF-96DC-A02D-953803B4894A}" dt="2023-03-08T22:45:35.186" v="294" actId="1076"/>
        <pc:sldMkLst>
          <pc:docMk/>
          <pc:sldMk cId="2582300057" sldId="357"/>
        </pc:sldMkLst>
        <pc:spChg chg="mod">
          <ac:chgData name="Sitt Min Oo (imec-UGent)" userId="S::minoo28@imec.be::45f6610d-910e-40b2-bda1-dcd4e0d9c359" providerId="AD" clId="Web-{C31D4175-EFBF-96DC-A02D-953803B4894A}" dt="2023-03-08T22:44:59.435" v="288" actId="20577"/>
          <ac:spMkLst>
            <pc:docMk/>
            <pc:sldMk cId="2582300057" sldId="357"/>
            <ac:spMk id="2" creationId="{8CF33A27-0541-0DDB-5BFD-1C73691BF533}"/>
          </ac:spMkLst>
        </pc:spChg>
        <pc:picChg chg="add mod">
          <ac:chgData name="Sitt Min Oo (imec-UGent)" userId="S::minoo28@imec.be::45f6610d-910e-40b2-bda1-dcd4e0d9c359" providerId="AD" clId="Web-{C31D4175-EFBF-96DC-A02D-953803B4894A}" dt="2023-03-08T22:45:35.186" v="294" actId="1076"/>
          <ac:picMkLst>
            <pc:docMk/>
            <pc:sldMk cId="2582300057" sldId="357"/>
            <ac:picMk id="3" creationId="{B7B6D8CF-C893-11DE-2AA7-E10BC46C898B}"/>
          </ac:picMkLst>
        </pc:picChg>
        <pc:picChg chg="del">
          <ac:chgData name="Sitt Min Oo (imec-UGent)" userId="S::minoo28@imec.be::45f6610d-910e-40b2-bda1-dcd4e0d9c359" providerId="AD" clId="Web-{C31D4175-EFBF-96DC-A02D-953803B4894A}" dt="2023-03-08T22:45:03.716" v="289"/>
          <ac:picMkLst>
            <pc:docMk/>
            <pc:sldMk cId="2582300057" sldId="357"/>
            <ac:picMk id="4" creationId="{EF06B782-E948-A5E1-EEE4-8B20F09E2722}"/>
          </ac:picMkLst>
        </pc:picChg>
      </pc:sldChg>
    </pc:docChg>
  </pc:docChgLst>
  <pc:docChgLst>
    <pc:chgData name="Sitt Min Oo (imec-UGent)" userId="S::minoo28@imec.be::45f6610d-910e-40b2-bda1-dcd4e0d9c359" providerId="AD" clId="Web-{B9A70A93-58B3-43AF-E786-C527E8A4589C}"/>
    <pc:docChg chg="modSld">
      <pc:chgData name="Sitt Min Oo (imec-UGent)" userId="S::minoo28@imec.be::45f6610d-910e-40b2-bda1-dcd4e0d9c359" providerId="AD" clId="Web-{B9A70A93-58B3-43AF-E786-C527E8A4589C}" dt="2023-03-06T10:24:49.010" v="56" actId="20577"/>
      <pc:docMkLst>
        <pc:docMk/>
      </pc:docMkLst>
      <pc:sldChg chg="delSp modSp">
        <pc:chgData name="Sitt Min Oo (imec-UGent)" userId="S::minoo28@imec.be::45f6610d-910e-40b2-bda1-dcd4e0d9c359" providerId="AD" clId="Web-{B9A70A93-58B3-43AF-E786-C527E8A4589C}" dt="2023-03-06T10:24:49.010" v="56" actId="20577"/>
        <pc:sldMkLst>
          <pc:docMk/>
          <pc:sldMk cId="0" sldId="293"/>
        </pc:sldMkLst>
        <pc:spChg chg="mod">
          <ac:chgData name="Sitt Min Oo (imec-UGent)" userId="S::minoo28@imec.be::45f6610d-910e-40b2-bda1-dcd4e0d9c359" providerId="AD" clId="Web-{B9A70A93-58B3-43AF-E786-C527E8A4589C}" dt="2023-03-06T10:24:49.010" v="56" actId="20577"/>
          <ac:spMkLst>
            <pc:docMk/>
            <pc:sldMk cId="0" sldId="293"/>
            <ac:spMk id="1082" creationId="{00000000-0000-0000-0000-000000000000}"/>
          </ac:spMkLst>
        </pc:spChg>
        <pc:picChg chg="del">
          <ac:chgData name="Sitt Min Oo (imec-UGent)" userId="S::minoo28@imec.be::45f6610d-910e-40b2-bda1-dcd4e0d9c359" providerId="AD" clId="Web-{B9A70A93-58B3-43AF-E786-C527E8A4589C}" dt="2023-03-06T10:21:31.942" v="2"/>
          <ac:picMkLst>
            <pc:docMk/>
            <pc:sldMk cId="0" sldId="293"/>
            <ac:picMk id="1083" creationId="{00000000-0000-0000-0000-000000000000}"/>
          </ac:picMkLst>
        </pc:picChg>
      </pc:sldChg>
      <pc:sldChg chg="modSp">
        <pc:chgData name="Sitt Min Oo (imec-UGent)" userId="S::minoo28@imec.be::45f6610d-910e-40b2-bda1-dcd4e0d9c359" providerId="AD" clId="Web-{B9A70A93-58B3-43AF-E786-C527E8A4589C}" dt="2023-03-06T09:46:11.063" v="1" actId="1076"/>
        <pc:sldMkLst>
          <pc:docMk/>
          <pc:sldMk cId="0" sldId="307"/>
        </pc:sldMkLst>
        <pc:spChg chg="mod">
          <ac:chgData name="Sitt Min Oo (imec-UGent)" userId="S::minoo28@imec.be::45f6610d-910e-40b2-bda1-dcd4e0d9c359" providerId="AD" clId="Web-{B9A70A93-58B3-43AF-E786-C527E8A4589C}" dt="2023-03-06T09:46:11.063" v="1" actId="1076"/>
          <ac:spMkLst>
            <pc:docMk/>
            <pc:sldMk cId="0" sldId="307"/>
            <ac:spMk id="2" creationId="{E6DBF507-7E69-A0C9-4371-5DD9A279471A}"/>
          </ac:spMkLst>
        </pc:spChg>
      </pc:sldChg>
      <pc:sldChg chg="delCm">
        <pc:chgData name="Sitt Min Oo (imec-UGent)" userId="S::minoo28@imec.be::45f6610d-910e-40b2-bda1-dcd4e0d9c359" providerId="AD" clId="Web-{B9A70A93-58B3-43AF-E786-C527E8A4589C}" dt="2023-03-06T09:35:39.943" v="0"/>
        <pc:sldMkLst>
          <pc:docMk/>
          <pc:sldMk cId="0" sldId="308"/>
        </pc:sldMkLst>
      </pc:sldChg>
    </pc:docChg>
  </pc:docChgLst>
  <pc:docChgLst>
    <pc:chgData name="Sitt Min Oo (imec-UGent)" userId="S::minoo28@imec.be::45f6610d-910e-40b2-bda1-dcd4e0d9c359" providerId="AD" clId="Web-{DB29C2C0-8925-487B-BE24-CBE50D4C04EA}"/>
    <pc:docChg chg="addSld modSld">
      <pc:chgData name="Sitt Min Oo (imec-UGent)" userId="S::minoo28@imec.be::45f6610d-910e-40b2-bda1-dcd4e0d9c359" providerId="AD" clId="Web-{DB29C2C0-8925-487B-BE24-CBE50D4C04EA}" dt="2023-03-08T16:41:47.152" v="164" actId="20577"/>
      <pc:docMkLst>
        <pc:docMk/>
      </pc:docMkLst>
      <pc:sldChg chg="addSp delSp modSp">
        <pc:chgData name="Sitt Min Oo (imec-UGent)" userId="S::minoo28@imec.be::45f6610d-910e-40b2-bda1-dcd4e0d9c359" providerId="AD" clId="Web-{DB29C2C0-8925-487B-BE24-CBE50D4C04EA}" dt="2023-03-08T16:00:57.315" v="95"/>
        <pc:sldMkLst>
          <pc:docMk/>
          <pc:sldMk cId="551596945" sldId="338"/>
        </pc:sldMkLst>
        <pc:spChg chg="del">
          <ac:chgData name="Sitt Min Oo (imec-UGent)" userId="S::minoo28@imec.be::45f6610d-910e-40b2-bda1-dcd4e0d9c359" providerId="AD" clId="Web-{DB29C2C0-8925-487B-BE24-CBE50D4C04EA}" dt="2023-03-08T16:00:29.814" v="91"/>
          <ac:spMkLst>
            <pc:docMk/>
            <pc:sldMk cId="551596945" sldId="338"/>
            <ac:spMk id="3" creationId="{68D20710-C708-AA46-432D-D969562CB884}"/>
          </ac:spMkLst>
        </pc:spChg>
        <pc:spChg chg="add del mod">
          <ac:chgData name="Sitt Min Oo (imec-UGent)" userId="S::minoo28@imec.be::45f6610d-910e-40b2-bda1-dcd4e0d9c359" providerId="AD" clId="Web-{DB29C2C0-8925-487B-BE24-CBE50D4C04EA}" dt="2023-03-08T16:00:57.315" v="95"/>
          <ac:spMkLst>
            <pc:docMk/>
            <pc:sldMk cId="551596945" sldId="338"/>
            <ac:spMk id="5" creationId="{09F7CA57-8231-873F-E5CE-AF3B805C07A3}"/>
          </ac:spMkLst>
        </pc:spChg>
        <pc:picChg chg="add mod">
          <ac:chgData name="Sitt Min Oo (imec-UGent)" userId="S::minoo28@imec.be::45f6610d-910e-40b2-bda1-dcd4e0d9c359" providerId="AD" clId="Web-{DB29C2C0-8925-487B-BE24-CBE50D4C04EA}" dt="2023-03-08T16:00:50.955" v="94" actId="1076"/>
          <ac:picMkLst>
            <pc:docMk/>
            <pc:sldMk cId="551596945" sldId="338"/>
            <ac:picMk id="6" creationId="{D48531E8-9FAA-793D-3207-0CA42EDD5A9D}"/>
          </ac:picMkLst>
        </pc:picChg>
      </pc:sldChg>
      <pc:sldChg chg="addSp delSp modSp delCm modNotes">
        <pc:chgData name="Sitt Min Oo (imec-UGent)" userId="S::minoo28@imec.be::45f6610d-910e-40b2-bda1-dcd4e0d9c359" providerId="AD" clId="Web-{DB29C2C0-8925-487B-BE24-CBE50D4C04EA}" dt="2023-03-08T16:38:11.083" v="118" actId="20577"/>
        <pc:sldMkLst>
          <pc:docMk/>
          <pc:sldMk cId="1369092991" sldId="339"/>
        </pc:sldMkLst>
        <pc:spChg chg="mod">
          <ac:chgData name="Sitt Min Oo (imec-UGent)" userId="S::minoo28@imec.be::45f6610d-910e-40b2-bda1-dcd4e0d9c359" providerId="AD" clId="Web-{DB29C2C0-8925-487B-BE24-CBE50D4C04EA}" dt="2023-03-08T16:38:11.083" v="118" actId="20577"/>
          <ac:spMkLst>
            <pc:docMk/>
            <pc:sldMk cId="1369092991" sldId="339"/>
            <ac:spMk id="2" creationId="{95DB9C36-244D-8F5E-27CA-EB71E53DD9AD}"/>
          </ac:spMkLst>
        </pc:spChg>
        <pc:spChg chg="del">
          <ac:chgData name="Sitt Min Oo (imec-UGent)" userId="S::minoo28@imec.be::45f6610d-910e-40b2-bda1-dcd4e0d9c359" providerId="AD" clId="Web-{DB29C2C0-8925-487B-BE24-CBE50D4C04EA}" dt="2023-03-08T15:48:10.860" v="14"/>
          <ac:spMkLst>
            <pc:docMk/>
            <pc:sldMk cId="1369092991" sldId="339"/>
            <ac:spMk id="3" creationId="{D8B8C44A-33C0-835A-9710-3B15E5CCF407}"/>
          </ac:spMkLst>
        </pc:spChg>
        <pc:spChg chg="add del">
          <ac:chgData name="Sitt Min Oo (imec-UGent)" userId="S::minoo28@imec.be::45f6610d-910e-40b2-bda1-dcd4e0d9c359" providerId="AD" clId="Web-{DB29C2C0-8925-487B-BE24-CBE50D4C04EA}" dt="2023-03-08T15:46:49.202" v="1"/>
          <ac:spMkLst>
            <pc:docMk/>
            <pc:sldMk cId="1369092991" sldId="339"/>
            <ac:spMk id="5" creationId="{6ED0A40C-42C4-5A93-7109-951AE2A01E51}"/>
          </ac:spMkLst>
        </pc:spChg>
        <pc:spChg chg="add del">
          <ac:chgData name="Sitt Min Oo (imec-UGent)" userId="S::minoo28@imec.be::45f6610d-910e-40b2-bda1-dcd4e0d9c359" providerId="AD" clId="Web-{DB29C2C0-8925-487B-BE24-CBE50D4C04EA}" dt="2023-03-08T15:57:53.295" v="69"/>
          <ac:spMkLst>
            <pc:docMk/>
            <pc:sldMk cId="1369092991" sldId="339"/>
            <ac:spMk id="7" creationId="{E5E9C9EB-45D2-959B-66A9-49D6D7A6EC0B}"/>
          </ac:spMkLst>
        </pc:spChg>
        <pc:picChg chg="add del mod">
          <ac:chgData name="Sitt Min Oo (imec-UGent)" userId="S::minoo28@imec.be::45f6610d-910e-40b2-bda1-dcd4e0d9c359" providerId="AD" clId="Web-{DB29C2C0-8925-487B-BE24-CBE50D4C04EA}" dt="2023-03-08T16:01:27.534" v="96"/>
          <ac:picMkLst>
            <pc:docMk/>
            <pc:sldMk cId="1369092991" sldId="339"/>
            <ac:picMk id="8" creationId="{FA126B23-5673-DD41-E2E3-1C8359C50A72}"/>
          </ac:picMkLst>
        </pc:picChg>
        <pc:picChg chg="add mod">
          <ac:chgData name="Sitt Min Oo (imec-UGent)" userId="S::minoo28@imec.be::45f6610d-910e-40b2-bda1-dcd4e0d9c359" providerId="AD" clId="Web-{DB29C2C0-8925-487B-BE24-CBE50D4C04EA}" dt="2023-03-08T16:01:34.566" v="98" actId="1076"/>
          <ac:picMkLst>
            <pc:docMk/>
            <pc:sldMk cId="1369092991" sldId="339"/>
            <ac:picMk id="9" creationId="{987F165B-12E4-BC24-20DE-B60C858A9D7D}"/>
          </ac:picMkLst>
        </pc:picChg>
        <pc:extLst>
          <p:ext xmlns:p="http://schemas.openxmlformats.org/presentationml/2006/main" uri="{D6D511B9-2390-475A-947B-AFAB55BFBCF1}">
            <pc226:cmChg xmlns:pc226="http://schemas.microsoft.com/office/powerpoint/2022/06/main/command" chg="del">
              <pc226:chgData name="Sitt Min Oo (imec-UGent)" userId="S::minoo28@imec.be::45f6610d-910e-40b2-bda1-dcd4e0d9c359" providerId="AD" clId="Web-{DB29C2C0-8925-487B-BE24-CBE50D4C04EA}" dt="2023-03-08T15:48:27.766" v="18"/>
              <pc2:cmMkLst xmlns:pc2="http://schemas.microsoft.com/office/powerpoint/2019/9/main/command">
                <pc:docMk/>
                <pc:sldMk cId="1369092991" sldId="339"/>
                <pc2:cmMk id="{8F37C599-533B-4FAA-BDA2-3668DDC33E43}"/>
              </pc2:cmMkLst>
            </pc226:cmChg>
          </p:ext>
        </pc:extLst>
      </pc:sldChg>
      <pc:sldChg chg="delSp modSp new">
        <pc:chgData name="Sitt Min Oo (imec-UGent)" userId="S::minoo28@imec.be::45f6610d-910e-40b2-bda1-dcd4e0d9c359" providerId="AD" clId="Web-{DB29C2C0-8925-487B-BE24-CBE50D4C04EA}" dt="2023-03-08T16:41:05.901" v="151" actId="1076"/>
        <pc:sldMkLst>
          <pc:docMk/>
          <pc:sldMk cId="427074637" sldId="350"/>
        </pc:sldMkLst>
        <pc:spChg chg="mod">
          <ac:chgData name="Sitt Min Oo (imec-UGent)" userId="S::minoo28@imec.be::45f6610d-910e-40b2-bda1-dcd4e0d9c359" providerId="AD" clId="Web-{DB29C2C0-8925-487B-BE24-CBE50D4C04EA}" dt="2023-03-08T16:41:05.901" v="151" actId="1076"/>
          <ac:spMkLst>
            <pc:docMk/>
            <pc:sldMk cId="427074637" sldId="350"/>
            <ac:spMk id="2" creationId="{2204248F-3C68-8D14-10D7-805EDF21B5B4}"/>
          </ac:spMkLst>
        </pc:spChg>
        <pc:spChg chg="del">
          <ac:chgData name="Sitt Min Oo (imec-UGent)" userId="S::minoo28@imec.be::45f6610d-910e-40b2-bda1-dcd4e0d9c359" providerId="AD" clId="Web-{DB29C2C0-8925-487B-BE24-CBE50D4C04EA}" dt="2023-03-08T15:50:15.378" v="48"/>
          <ac:spMkLst>
            <pc:docMk/>
            <pc:sldMk cId="427074637" sldId="350"/>
            <ac:spMk id="3" creationId="{696C238E-D4D4-C34E-6FE6-333C88558268}"/>
          </ac:spMkLst>
        </pc:spChg>
      </pc:sldChg>
      <pc:sldChg chg="addSp delSp modSp add replId">
        <pc:chgData name="Sitt Min Oo (imec-UGent)" userId="S::minoo28@imec.be::45f6610d-910e-40b2-bda1-dcd4e0d9c359" providerId="AD" clId="Web-{DB29C2C0-8925-487B-BE24-CBE50D4C04EA}" dt="2023-03-08T16:37:58.489" v="116" actId="20577"/>
        <pc:sldMkLst>
          <pc:docMk/>
          <pc:sldMk cId="260434924" sldId="351"/>
        </pc:sldMkLst>
        <pc:spChg chg="del">
          <ac:chgData name="Sitt Min Oo (imec-UGent)" userId="S::minoo28@imec.be::45f6610d-910e-40b2-bda1-dcd4e0d9c359" providerId="AD" clId="Web-{DB29C2C0-8925-487B-BE24-CBE50D4C04EA}" dt="2023-03-08T16:00:29.549" v="90"/>
          <ac:spMkLst>
            <pc:docMk/>
            <pc:sldMk cId="260434924" sldId="351"/>
            <ac:spMk id="2" creationId="{C98DC94D-DE86-CD51-1276-F197F09DF643}"/>
          </ac:spMkLst>
        </pc:spChg>
        <pc:spChg chg="mod">
          <ac:chgData name="Sitt Min Oo (imec-UGent)" userId="S::minoo28@imec.be::45f6610d-910e-40b2-bda1-dcd4e0d9c359" providerId="AD" clId="Web-{DB29C2C0-8925-487B-BE24-CBE50D4C04EA}" dt="2023-03-08T16:37:58.489" v="116" actId="20577"/>
          <ac:spMkLst>
            <pc:docMk/>
            <pc:sldMk cId="260434924" sldId="351"/>
            <ac:spMk id="3" creationId="{68D20710-C708-AA46-432D-D969562CB884}"/>
          </ac:spMkLst>
        </pc:spChg>
        <pc:spChg chg="add mod">
          <ac:chgData name="Sitt Min Oo (imec-UGent)" userId="S::minoo28@imec.be::45f6610d-910e-40b2-bda1-dcd4e0d9c359" providerId="AD" clId="Web-{DB29C2C0-8925-487B-BE24-CBE50D4C04EA}" dt="2023-03-08T16:00:29.549" v="90"/>
          <ac:spMkLst>
            <pc:docMk/>
            <pc:sldMk cId="260434924" sldId="351"/>
            <ac:spMk id="5" creationId="{9A279002-0BB3-084F-BD3D-409F0448E5B7}"/>
          </ac:spMkLst>
        </pc:spChg>
      </pc:sldChg>
      <pc:sldChg chg="modSp add replId">
        <pc:chgData name="Sitt Min Oo (imec-UGent)" userId="S::minoo28@imec.be::45f6610d-910e-40b2-bda1-dcd4e0d9c359" providerId="AD" clId="Web-{DB29C2C0-8925-487B-BE24-CBE50D4C04EA}" dt="2023-03-08T16:41:47.152" v="164" actId="20577"/>
        <pc:sldMkLst>
          <pc:docMk/>
          <pc:sldMk cId="2994231200" sldId="352"/>
        </pc:sldMkLst>
        <pc:spChg chg="mod">
          <ac:chgData name="Sitt Min Oo (imec-UGent)" userId="S::minoo28@imec.be::45f6610d-910e-40b2-bda1-dcd4e0d9c359" providerId="AD" clId="Web-{DB29C2C0-8925-487B-BE24-CBE50D4C04EA}" dt="2023-03-08T16:41:47.152" v="164" actId="20577"/>
          <ac:spMkLst>
            <pc:docMk/>
            <pc:sldMk cId="2994231200" sldId="352"/>
            <ac:spMk id="2" creationId="{2204248F-3C68-8D14-10D7-805EDF21B5B4}"/>
          </ac:spMkLst>
        </pc:spChg>
      </pc:sldChg>
    </pc:docChg>
  </pc:docChgLst>
  <pc:docChgLst>
    <pc:chgData name="Sitt Min Oo (imec-UGent)" userId="S::minoo28@imec.be::45f6610d-910e-40b2-bda1-dcd4e0d9c359" providerId="AD" clId="Web-{F0996C64-910F-3A0E-F47A-9FEB09B086D2}"/>
    <pc:docChg chg="modSld">
      <pc:chgData name="Sitt Min Oo (imec-UGent)" userId="S::minoo28@imec.be::45f6610d-910e-40b2-bda1-dcd4e0d9c359" providerId="AD" clId="Web-{F0996C64-910F-3A0E-F47A-9FEB09B086D2}" dt="2023-03-09T10:08:52.127" v="10" actId="1076"/>
      <pc:docMkLst>
        <pc:docMk/>
      </pc:docMkLst>
      <pc:sldChg chg="addSp delSp modSp">
        <pc:chgData name="Sitt Min Oo (imec-UGent)" userId="S::minoo28@imec.be::45f6610d-910e-40b2-bda1-dcd4e0d9c359" providerId="AD" clId="Web-{F0996C64-910F-3A0E-F47A-9FEB09B086D2}" dt="2023-03-09T10:08:52.127" v="10" actId="1076"/>
        <pc:sldMkLst>
          <pc:docMk/>
          <pc:sldMk cId="2994231200" sldId="352"/>
        </pc:sldMkLst>
        <pc:picChg chg="del">
          <ac:chgData name="Sitt Min Oo (imec-UGent)" userId="S::minoo28@imec.be::45f6610d-910e-40b2-bda1-dcd4e0d9c359" providerId="AD" clId="Web-{F0996C64-910F-3A0E-F47A-9FEB09B086D2}" dt="2023-03-09T10:08:24.547" v="7"/>
          <ac:picMkLst>
            <pc:docMk/>
            <pc:sldMk cId="2994231200" sldId="352"/>
            <ac:picMk id="3" creationId="{4ABC126F-38C0-3231-6C08-4B4D587A4CFB}"/>
          </ac:picMkLst>
        </pc:picChg>
        <pc:picChg chg="add mod">
          <ac:chgData name="Sitt Min Oo (imec-UGent)" userId="S::minoo28@imec.be::45f6610d-910e-40b2-bda1-dcd4e0d9c359" providerId="AD" clId="Web-{F0996C64-910F-3A0E-F47A-9FEB09B086D2}" dt="2023-03-09T10:08:52.127" v="10" actId="1076"/>
          <ac:picMkLst>
            <pc:docMk/>
            <pc:sldMk cId="2994231200" sldId="352"/>
            <ac:picMk id="4" creationId="{5FA63D57-5E44-A318-292D-05FA30D08416}"/>
          </ac:picMkLst>
        </pc:picChg>
      </pc:sldChg>
      <pc:sldChg chg="addSp delSp modSp modNotes">
        <pc:chgData name="Sitt Min Oo (imec-UGent)" userId="S::minoo28@imec.be::45f6610d-910e-40b2-bda1-dcd4e0d9c359" providerId="AD" clId="Web-{F0996C64-910F-3A0E-F47A-9FEB09B086D2}" dt="2023-03-09T10:05:07.595" v="6"/>
        <pc:sldMkLst>
          <pc:docMk/>
          <pc:sldMk cId="518345872" sldId="354"/>
        </pc:sldMkLst>
        <pc:picChg chg="add mod">
          <ac:chgData name="Sitt Min Oo (imec-UGent)" userId="S::minoo28@imec.be::45f6610d-910e-40b2-bda1-dcd4e0d9c359" providerId="AD" clId="Web-{F0996C64-910F-3A0E-F47A-9FEB09B086D2}" dt="2023-03-09T10:04:56.157" v="4" actId="1076"/>
          <ac:picMkLst>
            <pc:docMk/>
            <pc:sldMk cId="518345872" sldId="354"/>
            <ac:picMk id="3" creationId="{BDF4E776-082A-D77D-844B-F3F2B07AC6BB}"/>
          </ac:picMkLst>
        </pc:picChg>
        <pc:picChg chg="del">
          <ac:chgData name="Sitt Min Oo (imec-UGent)" userId="S::minoo28@imec.be::45f6610d-910e-40b2-bda1-dcd4e0d9c359" providerId="AD" clId="Web-{F0996C64-910F-3A0E-F47A-9FEB09B086D2}" dt="2023-03-09T10:04:38.921" v="0"/>
          <ac:picMkLst>
            <pc:docMk/>
            <pc:sldMk cId="518345872" sldId="354"/>
            <ac:picMk id="4" creationId="{109E2324-FB20-FE0B-63A9-B2EDBDAACBE6}"/>
          </ac:picMkLst>
        </pc:picChg>
      </pc:sldChg>
    </pc:docChg>
  </pc:docChgLst>
</pc:chgInfo>
</file>

<file path=ppt/comments/modernComment_126_0.xml><?xml version="1.0" encoding="utf-8"?>
<p188:cmLst xmlns:a="http://schemas.openxmlformats.org/drawingml/2006/main" xmlns:r="http://schemas.openxmlformats.org/officeDocument/2006/relationships" xmlns:p188="http://schemas.microsoft.com/office/powerpoint/2018/8/main">
  <p188:cm id="{40EC66C2-FB9F-4DA9-A567-AF69B970118B}" authorId="{F9BD97FE-15E1-52B2-0CAC-2F8666812E21}" status="resolved" created="2023-03-08T10:22:07.203" complete="100000">
    <pc:sldMkLst xmlns:pc="http://schemas.microsoft.com/office/powerpoint/2013/main/command">
      <pc:docMk/>
      <pc:sldMk cId="0" sldId="294"/>
    </pc:sldMkLst>
    <p188:txBody>
      <a:bodyPr/>
      <a:lstStyle/>
      <a:p>
        <a:r>
          <a:rPr lang="nl-BE"/>
          <a:t>[@Sitt Min Oo (imec-UGent)]  add colored in picture</a:t>
        </a:r>
      </a:p>
    </p188:txBody>
  </p188:cm>
</p188:cmLst>
</file>

<file path=ppt/comments/modernComment_157_EF25F90C.xml><?xml version="1.0" encoding="utf-8"?>
<p188:cmLst xmlns:a="http://schemas.openxmlformats.org/drawingml/2006/main" xmlns:r="http://schemas.openxmlformats.org/officeDocument/2006/relationships" xmlns:p188="http://schemas.microsoft.com/office/powerpoint/2018/8/main">
  <p188:cm id="{1E505EA6-6E02-484A-B22D-7C9C97878833}" authorId="{F9BD97FE-15E1-52B2-0CAC-2F8666812E21}" status="resolved" created="2023-03-08T10:23:20.221" complete="100000">
    <pc:sldMkLst xmlns:pc="http://schemas.microsoft.com/office/powerpoint/2013/main/command">
      <pc:docMk/>
      <pc:sldMk cId="4012243212" sldId="343"/>
    </pc:sldMkLst>
    <p188:replyLst>
      <p188:reply id="{E276F46C-969E-404C-8367-C0EB12112367}" authorId="{F9BD97FE-15E1-52B2-0CAC-2F8666812E21}" created="2023-03-08T10:33:29.030">
        <p188:txBody>
          <a:bodyPr/>
          <a:lstStyle/>
          <a:p>
            <a:r>
              <a:rPr lang="nl-BE"/>
              <a:t>And add toekenningsprocess + organisatie</a:t>
            </a:r>
          </a:p>
        </p188:txBody>
      </p188:reply>
      <p188:reply id="{B39C5A97-8654-4FBE-9AB2-C0F317FC18FE}" authorId="{F9BD97FE-15E1-52B2-0CAC-2F8666812E21}" created="2023-03-08T10:34:17.892">
        <p188:txBody>
          <a:bodyPr/>
          <a:lstStyle/>
          <a:p>
            <a:r>
              <a:rPr lang="nl-BE"/>
              <a:t>Laat het gedeelte ''heeftspecificatie" hier nog weg</a:t>
            </a:r>
          </a:p>
        </p188:txBody>
      </p188:reply>
      <p188:reply id="{ACB2E4F2-62E2-4182-8680-95747321A51D}" authorId="{F9BD97FE-15E1-52B2-0CAC-2F8666812E21}" created="2023-03-08T10:43:42.951">
        <p188:txBody>
          <a:bodyPr/>
          <a:lstStyle/>
          <a:p>
            <a:r>
              <a:rPr lang="nl-BE"/>
              <a:t>And remove cardinalities</a:t>
            </a:r>
          </a:p>
        </p188:txBody>
      </p188:reply>
    </p188:replyLst>
    <p188:txBody>
      <a:bodyPr/>
      <a:lstStyle/>
      <a:p>
        <a:r>
          <a:rPr lang="nl-BE"/>
          <a:t>[@Sitt Min Oo (imec-UGent)]  remove superclass (directly link to LeerPrestatie)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fa30ed6e57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624" name="Google Shape;624;gfa30ed6e57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58750" indent="0">
              <a:buNone/>
            </a:pPr>
            <a:r>
              <a:rPr lang="nl-BE"/>
              <a:t>Toegevoegd</a:t>
            </a:r>
          </a:p>
          <a:p>
            <a:pPr marL="158750" indent="0">
              <a:buNone/>
            </a:pPr>
            <a:endParaRPr lang="nl-BE"/>
          </a:p>
          <a:p>
            <a:pPr marL="158750" indent="0">
              <a:buNone/>
            </a:pPr>
            <a:r>
              <a:rPr lang="nl-BE" sz="1800">
                <a:effectLst/>
                <a:latin typeface="Calibri" panose="020F0502020204030204" pitchFamily="34" charset="0"/>
                <a:ea typeface="Gill Sans MT" panose="020B0502020104020203" pitchFamily="34" charset="0"/>
              </a:rPr>
              <a:t>Kurt Ryckaert</a:t>
            </a:r>
            <a:endParaRPr lang="nl-BE"/>
          </a:p>
        </p:txBody>
      </p:sp>
      <p:sp>
        <p:nvSpPr>
          <p:cNvPr id="4" name="Tijdelijke aanduiding voor dianummer 3"/>
          <p:cNvSpPr>
            <a:spLocks noGrp="1"/>
          </p:cNvSpPr>
          <p:nvPr>
            <p:ph type="sldNum" sz="quarter" idx="5"/>
          </p:nvPr>
        </p:nvSpPr>
        <p:spPr/>
        <p:txBody>
          <a:bodyPr/>
          <a:lstStyle/>
          <a:p>
            <a:fld id="{3893715B-1EF3-4339-8C54-AA9074F64FE9}" type="slidenum">
              <a:rPr lang="nl-BE" smtClean="0"/>
              <a:t>10</a:t>
            </a:fld>
            <a:endParaRPr lang="nl-BE"/>
          </a:p>
        </p:txBody>
      </p:sp>
    </p:spTree>
    <p:extLst>
      <p:ext uri="{BB962C8B-B14F-4D97-AF65-F5344CB8AC3E}">
        <p14:creationId xmlns:p14="http://schemas.microsoft.com/office/powerpoint/2010/main" val="3538007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315646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B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5ACB04-4BD3-4020-BF87-001F7FD6CA05}"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42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1410686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Clr>
                <a:schemeClr val="dk1"/>
              </a:buClr>
              <a:buSzPts val="1100"/>
              <a:buFont typeface="Arial"/>
              <a:buNone/>
            </a:pPr>
            <a:r>
              <a:rPr lang="nl-BE" sz="1800">
                <a:effectLst/>
                <a:latin typeface="Calibri" panose="020F0502020204030204" pitchFamily="34" charset="0"/>
                <a:ea typeface="Gill Sans MT" panose="020B0502020104020203" pitchFamily="34" charset="0"/>
              </a:rPr>
              <a:t>Kurt Ryckaert</a:t>
            </a:r>
            <a:endParaRPr lang="en-GB">
              <a:solidFill>
                <a:srgbClr val="373636"/>
              </a:solidFill>
            </a:endParaRPr>
          </a:p>
          <a:p>
            <a:pPr marL="0" lvl="0" indent="0" algn="l" rtl="0">
              <a:lnSpc>
                <a:spcPct val="100000"/>
              </a:lnSpc>
              <a:spcBef>
                <a:spcPts val="0"/>
              </a:spcBef>
              <a:spcAft>
                <a:spcPts val="0"/>
              </a:spcAft>
              <a:buClr>
                <a:schemeClr val="dk1"/>
              </a:buClr>
              <a:buSzPts val="1100"/>
              <a:buFont typeface="Arial"/>
              <a:buNone/>
            </a:pPr>
            <a:endParaRPr lang="en-GB">
              <a:solidFill>
                <a:srgbClr val="373636"/>
              </a:solidFill>
            </a:endParaRPr>
          </a:p>
        </p:txBody>
      </p:sp>
    </p:spTree>
    <p:extLst>
      <p:ext uri="{BB962C8B-B14F-4D97-AF65-F5344CB8AC3E}">
        <p14:creationId xmlns:p14="http://schemas.microsoft.com/office/powerpoint/2010/main" val="3640416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1569047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263308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3956958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1320305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18f7106d3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BE">
                <a:solidFill>
                  <a:srgbClr val="373636"/>
                </a:solidFill>
              </a:rPr>
              <a:t>Kurt</a:t>
            </a:r>
          </a:p>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01" name="Google Shape;701;g118f7106d3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637" name="Google Shape;6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a:t>Kurt</a:t>
            </a:r>
            <a:endParaRPr lang="en-GB"/>
          </a:p>
        </p:txBody>
      </p:sp>
    </p:spTree>
    <p:extLst>
      <p:ext uri="{BB962C8B-B14F-4D97-AF65-F5344CB8AC3E}">
        <p14:creationId xmlns:p14="http://schemas.microsoft.com/office/powerpoint/2010/main" val="4136191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bcb0aa4885_1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Eveline</a:t>
            </a:r>
            <a:endParaRPr>
              <a:solidFill>
                <a:srgbClr val="373636"/>
              </a:solidFill>
            </a:endParaRPr>
          </a:p>
        </p:txBody>
      </p:sp>
      <p:sp>
        <p:nvSpPr>
          <p:cNvPr id="739" name="Google Shape;739;g1bcb0aa4885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bcb0aa4885_1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g1bcb0aa4885_1_4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nl-BE">
                <a:solidFill>
                  <a:srgbClr val="373636"/>
                </a:solidFill>
              </a:rPr>
              <a:t>Eveline</a:t>
            </a:r>
          </a:p>
          <a:p>
            <a:pPr marL="0" lvl="0" indent="0" algn="l" rtl="0">
              <a:lnSpc>
                <a:spcPct val="100000"/>
              </a:lnSpc>
              <a:spcBef>
                <a:spcPts val="0"/>
              </a:spcBef>
              <a:spcAft>
                <a:spcPts val="0"/>
              </a:spcAft>
              <a:buClr>
                <a:schemeClr val="dk1"/>
              </a:buClr>
              <a:buSzPts val="1200"/>
              <a:buNone/>
            </a:pPr>
            <a:endParaRPr/>
          </a:p>
        </p:txBody>
      </p:sp>
      <p:sp>
        <p:nvSpPr>
          <p:cNvPr id="748" name="Google Shape;748;g1bcb0aa4885_1_439: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bcb0aa4885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5" name="Google Shape;755;g1bcb0aa4885_1_4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100"/>
              <a:buNone/>
            </a:pPr>
            <a:r>
              <a:rPr lang="nl-BE" sz="2400">
                <a:solidFill>
                  <a:srgbClr val="373636"/>
                </a:solidFill>
              </a:rPr>
              <a:t>Eveline</a:t>
            </a: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bcb0aa4885_1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1" name="Google Shape;761;g1bcb0aa4885_1_4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nl-BE" err="1"/>
              <a:t>Icons</a:t>
            </a:r>
            <a:r>
              <a:rPr lang="nl-BE"/>
              <a:t> made </a:t>
            </a:r>
            <a:r>
              <a:rPr lang="nl-BE" err="1"/>
              <a:t>by</a:t>
            </a:r>
            <a:r>
              <a:rPr lang="nl-BE"/>
              <a:t> </a:t>
            </a:r>
            <a:r>
              <a:rPr lang="nl-BE" err="1"/>
              <a:t>Freepik</a:t>
            </a:r>
            <a:r>
              <a:rPr lang="nl-BE"/>
              <a:t> </a:t>
            </a:r>
            <a:r>
              <a:rPr lang="nl-BE" err="1"/>
              <a:t>from</a:t>
            </a:r>
            <a:r>
              <a:rPr lang="nl-BE"/>
              <a:t> </a:t>
            </a:r>
            <a:r>
              <a:rPr lang="nl-BE" u="sng">
                <a:solidFill>
                  <a:schemeClr val="hlink"/>
                </a:solidFill>
                <a:hlinkClick r:id="rId3"/>
              </a:rPr>
              <a:t>www.flaticon.com</a:t>
            </a:r>
            <a:endParaRPr/>
          </a:p>
          <a:p>
            <a:pPr marL="0" lvl="0" indent="0" algn="l" rtl="0">
              <a:lnSpc>
                <a:spcPct val="117999"/>
              </a:lnSpc>
              <a:spcBef>
                <a:spcPts val="0"/>
              </a:spcBef>
              <a:spcAft>
                <a:spcPts val="0"/>
              </a:spcAft>
              <a:buSzPts val="1100"/>
              <a:buNone/>
            </a:pPr>
            <a:r>
              <a:rPr lang="nl-BE" err="1"/>
              <a:t>Grassroots</a:t>
            </a:r>
            <a:r>
              <a:rPr lang="nl-BE"/>
              <a:t> </a:t>
            </a:r>
            <a:r>
              <a:rPr lang="nl-BE" err="1"/>
              <a:t>initiative</a:t>
            </a:r>
          </a:p>
          <a:p>
            <a:pPr marL="0" lvl="0" indent="0" algn="l" rtl="0">
              <a:lnSpc>
                <a:spcPct val="117999"/>
              </a:lnSpc>
              <a:spcBef>
                <a:spcPts val="0"/>
              </a:spcBef>
              <a:spcAft>
                <a:spcPts val="0"/>
              </a:spcAft>
              <a:buSzPts val="1100"/>
              <a:buNone/>
            </a:pPr>
            <a:endParaRPr lang="nl-BE"/>
          </a:p>
          <a:p>
            <a:pPr marL="0" lvl="0" indent="0" algn="l" rtl="0">
              <a:lnSpc>
                <a:spcPct val="117999"/>
              </a:lnSpc>
              <a:spcBef>
                <a:spcPts val="0"/>
              </a:spcBef>
              <a:spcAft>
                <a:spcPts val="0"/>
              </a:spcAft>
              <a:buSzPts val="1100"/>
              <a:buNone/>
            </a:pPr>
            <a:r>
              <a:rPr lang="nl-BE">
                <a:solidFill>
                  <a:srgbClr val="373636"/>
                </a:solidFill>
              </a:rPr>
              <a:t>Eveline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f35894de4f_0_85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f35894de4f_0_854:notes"/>
          <p:cNvSpPr txBox="1">
            <a:spLocks noGrp="1"/>
          </p:cNvSpPr>
          <p:nvPr>
            <p:ph type="sldNum" idx="12"/>
          </p:nvPr>
        </p:nvSpPr>
        <p:spPr>
          <a:xfrm>
            <a:off x="3884613" y="9446678"/>
            <a:ext cx="29718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25</a:t>
            </a:fld>
            <a:endParaRPr/>
          </a:p>
        </p:txBody>
      </p:sp>
      <p:sp>
        <p:nvSpPr>
          <p:cNvPr id="662" name="Google Shape;662;gf35894de4f_0_854:notes"/>
          <p:cNvSpPr txBox="1">
            <a:spLocks noGrp="1"/>
          </p:cNvSpPr>
          <p:nvPr>
            <p:ph type="body" idx="1"/>
          </p:nvPr>
        </p:nvSpPr>
        <p:spPr>
          <a:xfrm>
            <a:off x="685800" y="4786362"/>
            <a:ext cx="5486400" cy="3916200"/>
          </a:xfrm>
          <a:prstGeom prst="rect">
            <a:avLst/>
          </a:prstGeom>
        </p:spPr>
        <p:txBody>
          <a:bodyPr spcFirstLastPara="1" wrap="square" lIns="91425" tIns="45700" rIns="91425" bIns="45700" anchor="t" anchorCtr="0">
            <a:noAutofit/>
          </a:bodyPr>
          <a:lstStyle/>
          <a:p>
            <a:r>
              <a:rPr lang="en-US"/>
              <a:t>This can always be found on the Standards Register.</a:t>
            </a:r>
          </a:p>
          <a:p>
            <a:r>
              <a:rPr lang="en-US"/>
              <a:t>Not so long ago two more standards were approved being </a:t>
            </a:r>
            <a:r>
              <a:rPr lang="en-US" err="1"/>
              <a:t>GeoDCAT</a:t>
            </a:r>
            <a:r>
              <a:rPr lang="en-US"/>
              <a:t>-AP and Timetable &amp; Planning.</a:t>
            </a:r>
          </a:p>
          <a:p>
            <a:r>
              <a:rPr lang="en-US"/>
              <a:t>On this slide we can see a number of statistics where today, for example, we have 123 standards that have been approved by the Steering Committee.</a:t>
            </a:r>
          </a:p>
          <a:p>
            <a:r>
              <a:rPr lang="en-US"/>
              <a:t>With 214 </a:t>
            </a:r>
            <a:r>
              <a:rPr lang="en-US" err="1"/>
              <a:t>organisations</a:t>
            </a:r>
            <a:r>
              <a:rPr lang="en-US"/>
              <a:t> represented and more than 458 people contributing. Currently there are also 23 standards under development with active working groups, in addition there are 23 standards which still need to be acknowledged (and are currently candidates). And all this under one governance structure. I am also going to tell you more about this.</a:t>
            </a:r>
          </a:p>
          <a:p>
            <a:r>
              <a:rPr lang="en-US"/>
              <a:t> </a:t>
            </a:r>
            <a:endParaRPr/>
          </a:p>
        </p:txBody>
      </p:sp>
    </p:spTree>
    <p:extLst>
      <p:ext uri="{BB962C8B-B14F-4D97-AF65-F5344CB8AC3E}">
        <p14:creationId xmlns:p14="http://schemas.microsoft.com/office/powerpoint/2010/main" val="4119682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5" name="Google Shape;133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fba70e22c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818" name="Google Shape;818;gfba70e22c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0fc85e5a5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826" name="Google Shape;826;g100fc85e5a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fc3148272c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gfc3148272c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Meedelen dat een aantal niet weerhouden wordt (buiten scope of eerder implementatie)</a:t>
            </a:r>
          </a:p>
          <a:p>
            <a:pPr marL="0" lvl="0" indent="0" algn="l" rtl="0">
              <a:lnSpc>
                <a:spcPct val="100000"/>
              </a:lnSpc>
              <a:spcBef>
                <a:spcPts val="0"/>
              </a:spcBef>
              <a:spcAft>
                <a:spcPts val="0"/>
              </a:spcAft>
              <a:buSzPts val="1100"/>
              <a:buNone/>
            </a:pPr>
            <a:endParaRPr lang="nl-BE"/>
          </a:p>
          <a:p>
            <a:pPr marL="0" lvl="0" indent="0" algn="l" rtl="0">
              <a:lnSpc>
                <a:spcPct val="100000"/>
              </a:lnSpc>
              <a:spcBef>
                <a:spcPts val="0"/>
              </a:spcBef>
              <a:spcAft>
                <a:spcPts val="0"/>
              </a:spcAft>
              <a:buSzPts val="1100"/>
              <a:buNone/>
            </a:pPr>
            <a:r>
              <a:rPr lang="nl-BE"/>
              <a:t>Liesbeth</a:t>
            </a:r>
          </a:p>
          <a:p>
            <a:pPr marL="0" lvl="0" indent="0" algn="l" rtl="0">
              <a:lnSpc>
                <a:spcPct val="100000"/>
              </a:lnSpc>
              <a:spcBef>
                <a:spcPts val="0"/>
              </a:spcBef>
              <a:spcAft>
                <a:spcPts val="0"/>
              </a:spcAft>
              <a:buSzPts val="1100"/>
              <a:buNone/>
            </a:pPr>
            <a:endParaRPr lang="nl-BE"/>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656" name="Google Shape;6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fc3148272c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gfc3148272c_1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solidFill>
                  <a:srgbClr val="373636"/>
                </a:solidFill>
              </a:rPr>
              <a:t>Liesbeth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1eaa257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7" name="Google Shape;867;g11eaa257ea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solidFill>
                  <a:srgbClr val="373636"/>
                </a:solidFill>
              </a:rPr>
              <a:t>Liesbeth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00fc85e5a5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g100fc85e5a5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a:t>Liesbeth</a:t>
            </a:r>
          </a:p>
          <a:p>
            <a:pPr marL="457200" marR="0" lvl="0" indent="-298450" algn="l" rtl="0">
              <a:lnSpc>
                <a:spcPct val="100000"/>
              </a:lnSpc>
              <a:spcBef>
                <a:spcPts val="0"/>
              </a:spcBef>
              <a:spcAft>
                <a:spcPts val="0"/>
              </a:spcAft>
              <a:buClr>
                <a:srgbClr val="000000"/>
              </a:buClr>
              <a:buSzPts val="1100"/>
              <a:buFont typeface="Arial"/>
              <a:buChar char="●"/>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fba70e22ce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Martin</a:t>
            </a:r>
          </a:p>
          <a:p>
            <a:pPr marL="0" indent="0">
              <a:buNone/>
            </a:pPr>
            <a:r>
              <a:rPr lang="nl-BE">
                <a:solidFill>
                  <a:srgbClr val="373636"/>
                </a:solidFill>
              </a:rPr>
              <a:t>1997 – Grafische taal – OO analyse/ontwerp</a:t>
            </a:r>
          </a:p>
          <a:p>
            <a:pPr marL="0" indent="0">
              <a:buNone/>
            </a:pPr>
            <a:r>
              <a:rPr lang="nl-BE">
                <a:solidFill>
                  <a:srgbClr val="373636"/>
                </a:solidFill>
              </a:rPr>
              <a:t>Wij: </a:t>
            </a:r>
            <a:r>
              <a:rPr lang="nl-BE" err="1">
                <a:solidFill>
                  <a:srgbClr val="373636"/>
                </a:solidFill>
              </a:rPr>
              <a:t>Klassediagram</a:t>
            </a:r>
            <a:r>
              <a:rPr lang="nl-BE">
                <a:solidFill>
                  <a:srgbClr val="373636"/>
                </a:solidFill>
              </a:rPr>
              <a:t> om datamodel te documenteren (en te genereren)</a:t>
            </a:r>
          </a:p>
          <a:p>
            <a:pPr marL="0" indent="0">
              <a:buNone/>
            </a:pPr>
            <a:r>
              <a:rPr lang="nl-BE">
                <a:solidFill>
                  <a:srgbClr val="373636"/>
                </a:solidFill>
              </a:rPr>
              <a:t>In vogelvlucht tot aan slide 42!</a:t>
            </a:r>
          </a:p>
          <a:p>
            <a:pPr marL="0" indent="0">
              <a:buNone/>
            </a:pPr>
            <a:endParaRPr lang="nl-BE">
              <a:solidFill>
                <a:srgbClr val="373636"/>
              </a:solidFill>
            </a:endParaRPr>
          </a:p>
        </p:txBody>
      </p:sp>
      <p:sp>
        <p:nvSpPr>
          <p:cNvPr id="873" name="Google Shape;873;gfba70e22c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nl-BE"/>
              <a:t>Martin</a:t>
            </a:r>
          </a:p>
          <a:p>
            <a:pPr marL="0" indent="0">
              <a:buNone/>
            </a:pPr>
            <a:r>
              <a:rPr lang="nl-BE"/>
              <a:t>Aan de hand van het voorbeeld basisconcepten (zie opsomming)</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nl-BE"/>
              <a:t>Martin</a:t>
            </a:r>
          </a:p>
          <a:p>
            <a:pPr marL="0" indent="0">
              <a:buNone/>
            </a:pPr>
            <a:r>
              <a:rPr lang="nl-BE"/>
              <a:t>Brainstorm of werkgroep</a:t>
            </a:r>
          </a:p>
          <a:p>
            <a:pPr marL="0" indent="0">
              <a:buNone/>
            </a:pPr>
            <a:r>
              <a:rPr lang="nl-BE"/>
              <a:t>Concept of klasse = begrip.</a:t>
            </a:r>
          </a:p>
          <a:p>
            <a:pPr marL="0" indent="0">
              <a:buNone/>
            </a:pPr>
            <a:r>
              <a:rPr lang="nl-BE">
                <a:solidFill>
                  <a:srgbClr val="373636"/>
                </a:solidFill>
              </a:rPr>
              <a:t>Begrippen: hoofdelementen van ons model</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4" name="Google Shape;90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nl-BE"/>
              <a:t>Martin</a:t>
            </a:r>
          </a:p>
          <a:p>
            <a:pPr marL="0" indent="0">
              <a:buNone/>
            </a:pPr>
            <a:r>
              <a:rPr lang="nl-BE"/>
              <a:t>Associatie = koppeling tussen twee klassen. Vertelt wat relatie is tussen beiden.</a:t>
            </a:r>
          </a:p>
          <a:p>
            <a:pPr marL="0" indent="0">
              <a:buNone/>
            </a:pPr>
            <a:r>
              <a:rPr lang="nl-BE"/>
              <a:t>De uiteinden van een associatie bepalen de rol van de aanpalende klasse in de klasse aan de overkant.</a:t>
            </a:r>
          </a:p>
          <a:p>
            <a:pPr marL="0" indent="0">
              <a:buNone/>
            </a:pPr>
            <a:r>
              <a:rPr lang="nl-BE"/>
              <a:t>Niet noodzakelijk beide rollen te definiëren. </a:t>
            </a:r>
            <a:r>
              <a:rPr lang="nl-BE" err="1"/>
              <a:t>Bvb</a:t>
            </a:r>
            <a:r>
              <a:rPr lang="nl-BE"/>
              <a:t>. Een Persoon heeft een adres, maar een Adres heeft geen Persoon.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0266876ac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4" name="Google Shape;954;g10266876ac1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solidFill>
                  <a:srgbClr val="373636"/>
                </a:solidFill>
              </a:rPr>
              <a:t>Martin</a:t>
            </a:r>
            <a:endParaRPr lang="nl-NL"/>
          </a:p>
          <a:p>
            <a:pPr marL="0" indent="0">
              <a:buNone/>
            </a:pPr>
            <a:r>
              <a:rPr lang="nl-BE">
                <a:solidFill>
                  <a:srgbClr val="373636"/>
                </a:solidFill>
              </a:rPr>
              <a:t>Kort: zijn "speciale" associaties. Duiden aan dat een klasse deel uitmaakt van een andere klasse. Zacht (links): aggregatie; hard (rechts): compositie.</a:t>
            </a:r>
          </a:p>
          <a:p>
            <a:pPr marL="0" indent="0">
              <a:buNone/>
            </a:pPr>
            <a:r>
              <a:rPr lang="nl-BE">
                <a:solidFill>
                  <a:srgbClr val="373636"/>
                </a:solidFill>
              </a:rPr>
              <a:t>Voor OSLO enkel illustratieve waarde. We kunnen even goed een gewone associatie tekenen.</a:t>
            </a:r>
            <a:endParaRPr lang="nl-B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024a3ae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3" name="Google Shape;933;g1024a3aea7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nl-BE"/>
              <a:t>Martin</a:t>
            </a:r>
            <a:endParaRPr lang="nl-NL"/>
          </a:p>
          <a:p>
            <a:pPr marL="0" indent="0">
              <a:buNone/>
            </a:pPr>
            <a:r>
              <a:rPr lang="nl-BE"/>
              <a:t>Generalisatie = overerving.</a:t>
            </a:r>
          </a:p>
          <a:p>
            <a:pPr marL="0" indent="0">
              <a:buNone/>
            </a:pPr>
            <a:r>
              <a:rPr lang="nl-BE"/>
              <a:t>Dier = basisklasse, superklasse, generalisatie van Hond en Kat (</a:t>
            </a:r>
            <a:r>
              <a:rPr lang="nl-BE" err="1"/>
              <a:t>bvb</a:t>
            </a:r>
            <a:r>
              <a:rPr lang="nl-BE"/>
              <a:t>. kleur, naam)</a:t>
            </a:r>
          </a:p>
          <a:p>
            <a:pPr marL="0" indent="0">
              <a:buNone/>
            </a:pPr>
            <a:r>
              <a:rPr lang="nl-BE"/>
              <a:t>Hond, Kat = afgeleide klasse, subklasse, specialisatie van Dier (</a:t>
            </a:r>
            <a:r>
              <a:rPr lang="nl-BE" err="1"/>
              <a:t>bvb</a:t>
            </a:r>
            <a:r>
              <a:rPr lang="nl-BE"/>
              <a:t>. Hoe deze blaft)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0266876a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g10266876ac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nl-BE"/>
              <a:t>Martin</a:t>
            </a:r>
            <a:endParaRPr lang="nl-NL"/>
          </a:p>
          <a:p>
            <a:pPr marL="0" lvl="0" indent="0" algn="l">
              <a:lnSpc>
                <a:spcPct val="100000"/>
              </a:lnSpc>
              <a:spcBef>
                <a:spcPts val="0"/>
              </a:spcBef>
              <a:spcAft>
                <a:spcPts val="0"/>
              </a:spcAft>
              <a:buSzPts val="1100"/>
              <a:buFont typeface="Arial"/>
              <a:buNone/>
            </a:pPr>
            <a:r>
              <a:rPr lang="nl-BE"/>
              <a:t>Attribuut = kenmerk van een klasse.</a:t>
            </a:r>
          </a:p>
          <a:p>
            <a:pPr marL="0" indent="0">
              <a:buNone/>
            </a:pPr>
            <a:r>
              <a:rPr lang="nl-BE"/>
              <a:t>Elk attribuut heeft een type, zoals String voor </a:t>
            </a:r>
            <a:r>
              <a:rPr lang="nl-BE" err="1"/>
              <a:t>Persoon.naam</a:t>
            </a:r>
            <a:r>
              <a:rPr lang="nl-BE"/>
              <a:t>, of Contactinfo voor </a:t>
            </a:r>
            <a:r>
              <a:rPr lang="nl-BE" err="1"/>
              <a:t>Persoon.contactinfo</a:t>
            </a:r>
            <a:r>
              <a:rPr lang="nl-BE"/>
              <a:t>. Deze types zullen in het totaal model ook ergens moeten voorkomen, behalve als het echte basistypes zijn zoals String.</a:t>
            </a:r>
          </a:p>
          <a:p>
            <a:pPr marL="0" indent="0">
              <a:buNone/>
            </a:pPr>
            <a:r>
              <a:rPr lang="nl-BE"/>
              <a:t>Voor OSLO is in het eindresultaat van de specificatie geen onderscheid tussen het connectoruiteinde "</a:t>
            </a:r>
            <a:r>
              <a:rPr lang="nl-BE" err="1"/>
              <a:t>isOpgevangenDoor</a:t>
            </a:r>
            <a:r>
              <a:rPr lang="nl-BE"/>
              <a:t>" en een eventueel attribuut </a:t>
            </a:r>
            <a:r>
              <a:rPr lang="nl-BE" err="1"/>
              <a:t>Dier.isOpgevangenDoor</a:t>
            </a:r>
            <a:r>
              <a:rPr lang="nl-BE"/>
              <a:t> met type Asiel. Qua illustratie is het eerste alternatief hier uiteraard beter.</a:t>
            </a:r>
          </a:p>
          <a:p>
            <a:pPr marL="0" indent="0">
              <a:buClr>
                <a:schemeClr val="dk1"/>
              </a:buClr>
              <a:buNone/>
            </a:pPr>
            <a:endParaRPr lang="nl-BE"/>
          </a:p>
          <a:p>
            <a:pPr marL="0" lvl="0" indent="0" algn="l" rtl="0">
              <a:lnSpc>
                <a:spcPct val="100000"/>
              </a:lnSpc>
              <a:spcBef>
                <a:spcPts val="0"/>
              </a:spcBef>
              <a:spcAft>
                <a:spcPts val="0"/>
              </a:spcAft>
              <a:buClr>
                <a:schemeClr val="dk1"/>
              </a:buClr>
              <a:buSzPts val="1100"/>
              <a:buFont typeface="Arial"/>
              <a:buNone/>
            </a:pPr>
            <a:r>
              <a:rPr lang="nl-BE">
                <a:solidFill>
                  <a:srgbClr val="373636"/>
                </a:solidFill>
              </a:rPr>
              <a:t>Martin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662" name="Google Shape;662;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0266876ac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4" name="Google Shape;974;g10266876ac1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nl-BE"/>
              <a:t>Martin</a:t>
            </a:r>
          </a:p>
          <a:p>
            <a:pPr marL="0" indent="0">
              <a:buNone/>
            </a:pPr>
            <a:r>
              <a:rPr lang="nl-BE" err="1"/>
              <a:t>Kardinaliteit</a:t>
            </a:r>
            <a:r>
              <a:rPr lang="nl-BE"/>
              <a:t> (</a:t>
            </a:r>
            <a:r>
              <a:rPr lang="nl-BE" err="1"/>
              <a:t>multipliciteit</a:t>
            </a:r>
            <a:r>
              <a:rPr lang="nl-BE"/>
              <a:t> in UML benaming) = aantal objecten van een attribuut of een rol die mogen of moeten aanwezig zijn. In OSLO: belang voor applicatieprofiel</a:t>
            </a:r>
          </a:p>
          <a:p>
            <a:pPr marL="0" indent="0">
              <a:buNone/>
            </a:pPr>
            <a:r>
              <a:rPr lang="nl-BE"/>
              <a:t>Niet vermeld = 1 (</a:t>
            </a:r>
            <a:r>
              <a:rPr lang="nl-BE" err="1"/>
              <a:t>Persoon.naam</a:t>
            </a:r>
            <a:r>
              <a:rPr lang="nl-BE"/>
              <a:t>).</a:t>
            </a:r>
          </a:p>
          <a:p>
            <a:pPr marL="0" indent="0">
              <a:buNone/>
            </a:pPr>
            <a:r>
              <a:rPr lang="nl-BE"/>
              <a:t>Voorbeeld: </a:t>
            </a:r>
            <a:r>
              <a:rPr lang="nl-BE" err="1"/>
              <a:t>Persoon.adopteert</a:t>
            </a:r>
            <a:r>
              <a:rPr lang="nl-BE"/>
              <a:t>: [0..*]</a:t>
            </a:r>
          </a:p>
          <a:p>
            <a:pPr marL="0" indent="0">
              <a:buNone/>
            </a:pPr>
            <a:r>
              <a:rPr lang="nl-BE" err="1"/>
              <a:t>Persoon.contactinfo</a:t>
            </a:r>
            <a:r>
              <a:rPr lang="nl-BE"/>
              <a:t> [0..1], maar </a:t>
            </a:r>
            <a:r>
              <a:rPr lang="nl-BE" err="1"/>
              <a:t>Asiel.contacinfo</a:t>
            </a:r>
            <a:r>
              <a:rPr lang="nl-BE"/>
              <a:t> [0..*]</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a:buNone/>
            </a:pPr>
            <a:r>
              <a:rPr lang="en-US">
                <a:latin typeface="Calibri"/>
                <a:cs typeface="Calibri"/>
              </a:rPr>
              <a:t>Martin</a:t>
            </a:r>
          </a:p>
          <a:p>
            <a:pPr>
              <a:buNone/>
            </a:pPr>
            <a:r>
              <a:rPr lang="en-US">
                <a:latin typeface="Calibri"/>
                <a:cs typeface="Calibri"/>
              </a:rPr>
              <a:t>Tag </a:t>
            </a:r>
            <a:r>
              <a:rPr lang="en-US" err="1">
                <a:latin typeface="Calibri"/>
                <a:cs typeface="Calibri"/>
              </a:rPr>
              <a:t>namen</a:t>
            </a:r>
            <a:r>
              <a:rPr lang="en-US">
                <a:latin typeface="Calibri"/>
                <a:cs typeface="Calibri"/>
              </a:rPr>
              <a:t> </a:t>
            </a:r>
            <a:r>
              <a:rPr lang="en-US" err="1">
                <a:latin typeface="Calibri"/>
                <a:cs typeface="Calibri"/>
              </a:rPr>
              <a:t>hier</a:t>
            </a:r>
            <a:r>
              <a:rPr lang="en-US">
                <a:latin typeface="Calibri"/>
                <a:cs typeface="Calibri"/>
              </a:rPr>
              <a:t> met postfix –</a:t>
            </a:r>
            <a:r>
              <a:rPr lang="en-US" err="1">
                <a:latin typeface="Calibri"/>
                <a:cs typeface="Calibri"/>
              </a:rPr>
              <a:t>nl</a:t>
            </a:r>
            <a:r>
              <a:rPr lang="en-US">
                <a:latin typeface="Calibri"/>
                <a:cs typeface="Calibri"/>
              </a:rPr>
              <a:t>: </a:t>
            </a:r>
            <a:r>
              <a:rPr lang="en-US" err="1">
                <a:latin typeface="Calibri"/>
                <a:cs typeface="Calibri"/>
              </a:rPr>
              <a:t>Nederlands</a:t>
            </a:r>
          </a:p>
        </p:txBody>
      </p:sp>
    </p:spTree>
    <p:extLst>
      <p:ext uri="{BB962C8B-B14F-4D97-AF65-F5344CB8AC3E}">
        <p14:creationId xmlns:p14="http://schemas.microsoft.com/office/powerpoint/2010/main" val="751933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a:buNone/>
            </a:pPr>
            <a:r>
              <a:rPr lang="en-US">
                <a:latin typeface="Calibri"/>
                <a:cs typeface="Calibri"/>
              </a:rPr>
              <a:t>Martin</a:t>
            </a:r>
          </a:p>
        </p:txBody>
      </p:sp>
    </p:spTree>
    <p:extLst>
      <p:ext uri="{BB962C8B-B14F-4D97-AF65-F5344CB8AC3E}">
        <p14:creationId xmlns:p14="http://schemas.microsoft.com/office/powerpoint/2010/main" val="3784468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3" name="Google Shape;103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nl-BE"/>
              <a:t>Martin</a:t>
            </a:r>
          </a:p>
          <a:p>
            <a:pPr marL="0" indent="0">
              <a:buNone/>
            </a:pPr>
            <a:r>
              <a:rPr lang="nl-BE"/>
              <a:t>Zie voorbeeld. Volledige </a:t>
            </a:r>
            <a:r>
              <a:rPr lang="nl-BE" err="1"/>
              <a:t>specifatie</a:t>
            </a:r>
            <a:r>
              <a:rPr lang="nl-BE"/>
              <a:t> zie URL.</a:t>
            </a:r>
          </a:p>
          <a:p>
            <a:pPr marL="0" indent="0">
              <a:buNone/>
            </a:pPr>
            <a:r>
              <a:rPr lang="nl-BE"/>
              <a:t>Bedoeling in OSLO is om ook elementen die al bestaan in andere trajecten over te nemen, </a:t>
            </a:r>
            <a:r>
              <a:rPr lang="nl-BE" err="1"/>
              <a:t>bvb</a:t>
            </a:r>
            <a:r>
              <a:rPr lang="nl-BE"/>
              <a:t>. OSLO::Persoon.</a:t>
            </a:r>
            <a:endParaRPr sz="8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nl-BE"/>
              <a:t>Martin</a:t>
            </a:r>
            <a:endParaRPr lang="nl-NL"/>
          </a:p>
          <a:p>
            <a:pPr marL="0" indent="0">
              <a:buNone/>
            </a:pPr>
            <a:r>
              <a:rPr lang="nl-BE"/>
              <a:t>Wij modelleren het schema telkens in UML en voegen tags toe.</a:t>
            </a:r>
          </a:p>
          <a:p>
            <a:pPr marL="0" indent="0">
              <a:buNone/>
            </a:pPr>
            <a:r>
              <a:rPr lang="nl-BE"/>
              <a:t>De OSLO toolchain zorgt voor </a:t>
            </a:r>
            <a:r>
              <a:rPr lang="nl-BE" err="1"/>
              <a:t>gerenderde</a:t>
            </a:r>
            <a:r>
              <a:rPr lang="nl-BE"/>
              <a:t> HTML zodat de specificatie leesbaar is voor iedereen, ook met de info toegevoegd met de tags (zonder UML editor nodig te hebben).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a:buNone/>
            </a:pPr>
            <a:r>
              <a:rPr lang="en-US">
                <a:latin typeface="Calibri"/>
                <a:cs typeface="Calibri"/>
              </a:rPr>
              <a:t>Martin</a:t>
            </a:r>
          </a:p>
        </p:txBody>
      </p:sp>
    </p:spTree>
    <p:extLst>
      <p:ext uri="{BB962C8B-B14F-4D97-AF65-F5344CB8AC3E}">
        <p14:creationId xmlns:p14="http://schemas.microsoft.com/office/powerpoint/2010/main" val="42006326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a:buNone/>
            </a:pPr>
            <a:r>
              <a:rPr lang="en-US">
                <a:latin typeface="Calibri"/>
                <a:cs typeface="Calibri"/>
              </a:rPr>
              <a:t>Martin</a:t>
            </a:r>
          </a:p>
          <a:p>
            <a:pPr>
              <a:buNone/>
            </a:pPr>
            <a:r>
              <a:rPr lang="en-US">
                <a:latin typeface="Calibri"/>
                <a:cs typeface="Calibri"/>
              </a:rPr>
              <a:t>Het label </a:t>
            </a:r>
            <a:r>
              <a:rPr lang="en-US" err="1">
                <a:latin typeface="Calibri"/>
                <a:cs typeface="Calibri"/>
              </a:rPr>
              <a:t>wordt</a:t>
            </a:r>
            <a:r>
              <a:rPr lang="en-US">
                <a:latin typeface="Calibri"/>
                <a:cs typeface="Calibri"/>
              </a:rPr>
              <a:t> </a:t>
            </a:r>
            <a:r>
              <a:rPr lang="en-US" err="1">
                <a:latin typeface="Calibri"/>
                <a:cs typeface="Calibri"/>
              </a:rPr>
              <a:t>gebruikt</a:t>
            </a:r>
            <a:r>
              <a:rPr lang="en-US">
                <a:latin typeface="Calibri"/>
                <a:cs typeface="Calibri"/>
              </a:rPr>
              <a:t> </a:t>
            </a:r>
            <a:r>
              <a:rPr lang="en-US" err="1">
                <a:latin typeface="Calibri"/>
                <a:cs typeface="Calibri"/>
              </a:rPr>
              <a:t>als</a:t>
            </a:r>
            <a:r>
              <a:rPr lang="en-US">
                <a:latin typeface="Calibri"/>
                <a:cs typeface="Calibri"/>
              </a:rPr>
              <a:t> naam van de </a:t>
            </a:r>
            <a:r>
              <a:rPr lang="en-US" err="1">
                <a:latin typeface="Calibri"/>
                <a:cs typeface="Calibri"/>
              </a:rPr>
              <a:t>eigenschap</a:t>
            </a:r>
            <a:r>
              <a:rPr lang="en-US">
                <a:latin typeface="Calibri"/>
                <a:cs typeface="Calibri"/>
              </a:rPr>
              <a:t>.</a:t>
            </a:r>
            <a:endParaRPr lang="en-US"/>
          </a:p>
          <a:p>
            <a:pPr>
              <a:buNone/>
            </a:pPr>
            <a:r>
              <a:rPr lang="en-US">
                <a:latin typeface="Calibri"/>
                <a:cs typeface="Calibri"/>
              </a:rPr>
              <a:t>In </a:t>
            </a:r>
            <a:r>
              <a:rPr lang="en-US" err="1">
                <a:latin typeface="Calibri"/>
                <a:cs typeface="Calibri"/>
              </a:rPr>
              <a:t>dit</a:t>
            </a:r>
            <a:r>
              <a:rPr lang="en-US">
                <a:latin typeface="Calibri"/>
                <a:cs typeface="Calibri"/>
              </a:rPr>
              <a:t> </a:t>
            </a:r>
            <a:r>
              <a:rPr lang="en-US" err="1">
                <a:latin typeface="Calibri"/>
                <a:cs typeface="Calibri"/>
              </a:rPr>
              <a:t>geval</a:t>
            </a:r>
            <a:r>
              <a:rPr lang="en-US">
                <a:latin typeface="Calibri"/>
                <a:cs typeface="Calibri"/>
              </a:rPr>
              <a:t> </a:t>
            </a:r>
            <a:r>
              <a:rPr lang="en-US" err="1">
                <a:latin typeface="Calibri"/>
                <a:cs typeface="Calibri"/>
              </a:rPr>
              <a:t>wordt</a:t>
            </a:r>
            <a:r>
              <a:rPr lang="en-US">
                <a:latin typeface="Calibri"/>
                <a:cs typeface="Calibri"/>
              </a:rPr>
              <a:t> </a:t>
            </a:r>
            <a:r>
              <a:rPr lang="en-US" err="1">
                <a:latin typeface="Calibri"/>
                <a:cs typeface="Calibri"/>
              </a:rPr>
              <a:t>een</a:t>
            </a:r>
            <a:r>
              <a:rPr lang="en-US">
                <a:latin typeface="Calibri"/>
                <a:cs typeface="Calibri"/>
              </a:rPr>
              <a:t> </a:t>
            </a:r>
            <a:r>
              <a:rPr lang="en-US" err="1">
                <a:latin typeface="Calibri"/>
                <a:cs typeface="Calibri"/>
              </a:rPr>
              <a:t>nieuwe</a:t>
            </a:r>
            <a:r>
              <a:rPr lang="en-US">
                <a:latin typeface="Calibri"/>
                <a:cs typeface="Calibri"/>
              </a:rPr>
              <a:t> URI </a:t>
            </a:r>
            <a:r>
              <a:rPr lang="en-US" err="1">
                <a:latin typeface="Calibri"/>
                <a:cs typeface="Calibri"/>
              </a:rPr>
              <a:t>aangemaakt</a:t>
            </a:r>
            <a:r>
              <a:rPr lang="en-US">
                <a:latin typeface="Calibri"/>
                <a:cs typeface="Calibri"/>
              </a:rPr>
              <a:t>.</a:t>
            </a:r>
            <a:endParaRPr lang="en-US"/>
          </a:p>
          <a:p>
            <a:pPr>
              <a:buNone/>
            </a:pPr>
            <a:r>
              <a:rPr lang="en-US">
                <a:latin typeface="Calibri"/>
                <a:cs typeface="Calibri"/>
              </a:rPr>
              <a:t>De </a:t>
            </a:r>
            <a:r>
              <a:rPr lang="en-US" err="1">
                <a:latin typeface="Calibri"/>
                <a:cs typeface="Calibri"/>
              </a:rPr>
              <a:t>definitie</a:t>
            </a:r>
            <a:r>
              <a:rPr lang="en-US">
                <a:latin typeface="Calibri"/>
                <a:cs typeface="Calibri"/>
              </a:rPr>
              <a:t> </a:t>
            </a:r>
            <a:r>
              <a:rPr lang="en-US" err="1">
                <a:latin typeface="Calibri"/>
                <a:cs typeface="Calibri"/>
              </a:rPr>
              <a:t>wordt</a:t>
            </a:r>
            <a:r>
              <a:rPr lang="en-US">
                <a:latin typeface="Calibri"/>
                <a:cs typeface="Calibri"/>
              </a:rPr>
              <a:t> </a:t>
            </a:r>
            <a:r>
              <a:rPr lang="en-US" err="1">
                <a:latin typeface="Calibri"/>
                <a:cs typeface="Calibri"/>
              </a:rPr>
              <a:t>weergegeven</a:t>
            </a:r>
            <a:r>
              <a:rPr lang="en-US">
                <a:latin typeface="Calibri"/>
                <a:cs typeface="Calibri"/>
              </a:rPr>
              <a:t>.</a:t>
            </a:r>
            <a:endParaRPr lang="en-US"/>
          </a:p>
          <a:p>
            <a:pPr>
              <a:buNone/>
            </a:pPr>
            <a:r>
              <a:rPr lang="en-US">
                <a:latin typeface="Calibri"/>
                <a:cs typeface="Calibri"/>
              </a:rPr>
              <a:t>De tag </a:t>
            </a:r>
            <a:r>
              <a:rPr lang="en-US" err="1">
                <a:latin typeface="Calibri"/>
                <a:cs typeface="Calibri"/>
              </a:rPr>
              <a:t>parentURI</a:t>
            </a:r>
            <a:r>
              <a:rPr lang="en-US">
                <a:latin typeface="Calibri"/>
                <a:cs typeface="Calibri"/>
              </a:rPr>
              <a:t> </a:t>
            </a:r>
            <a:r>
              <a:rPr lang="en-US" err="1">
                <a:latin typeface="Calibri"/>
                <a:cs typeface="Calibri"/>
              </a:rPr>
              <a:t>wordt</a:t>
            </a:r>
            <a:r>
              <a:rPr lang="en-US">
                <a:latin typeface="Calibri"/>
                <a:cs typeface="Calibri"/>
              </a:rPr>
              <a:t> </a:t>
            </a:r>
            <a:r>
              <a:rPr lang="en-US" err="1">
                <a:latin typeface="Calibri"/>
                <a:cs typeface="Calibri"/>
              </a:rPr>
              <a:t>vertaald</a:t>
            </a:r>
            <a:r>
              <a:rPr lang="en-US">
                <a:latin typeface="Calibri"/>
                <a:cs typeface="Calibri"/>
              </a:rPr>
              <a:t> in "</a:t>
            </a:r>
            <a:r>
              <a:rPr lang="en-US" err="1">
                <a:latin typeface="Calibri"/>
                <a:cs typeface="Calibri"/>
              </a:rPr>
              <a:t>Specialisatie</a:t>
            </a:r>
            <a:r>
              <a:rPr lang="en-US">
                <a:latin typeface="Calibri"/>
                <a:cs typeface="Calibri"/>
              </a:rPr>
              <a:t> van" de </a:t>
            </a:r>
            <a:r>
              <a:rPr lang="en-US" err="1">
                <a:latin typeface="Calibri"/>
                <a:cs typeface="Calibri"/>
              </a:rPr>
              <a:t>externe</a:t>
            </a:r>
            <a:r>
              <a:rPr lang="en-US">
                <a:latin typeface="Calibri"/>
                <a:cs typeface="Calibri"/>
              </a:rPr>
              <a:t> term die </a:t>
            </a:r>
            <a:r>
              <a:rPr lang="en-US" err="1">
                <a:latin typeface="Calibri"/>
                <a:cs typeface="Calibri"/>
              </a:rPr>
              <a:t>daar</a:t>
            </a:r>
            <a:r>
              <a:rPr lang="en-US">
                <a:latin typeface="Calibri"/>
                <a:cs typeface="Calibri"/>
              </a:rPr>
              <a:t> </a:t>
            </a:r>
            <a:r>
              <a:rPr lang="en-US" err="1">
                <a:latin typeface="Calibri"/>
                <a:cs typeface="Calibri"/>
              </a:rPr>
              <a:t>staat</a:t>
            </a:r>
            <a:r>
              <a:rPr lang="en-US">
                <a:latin typeface="Calibri"/>
                <a:cs typeface="Calibri"/>
              </a:rPr>
              <a:t>.</a:t>
            </a:r>
            <a:endParaRPr lang="en-US"/>
          </a:p>
          <a:p>
            <a:pPr>
              <a:buNone/>
            </a:pPr>
            <a:r>
              <a:rPr lang="en-US">
                <a:latin typeface="Calibri"/>
                <a:cs typeface="Calibri"/>
              </a:rPr>
              <a:t>(</a:t>
            </a:r>
            <a:r>
              <a:rPr lang="en-US" err="1">
                <a:latin typeface="Calibri"/>
                <a:cs typeface="Calibri"/>
              </a:rPr>
              <a:t>Domein</a:t>
            </a:r>
            <a:r>
              <a:rPr lang="en-US">
                <a:latin typeface="Calibri"/>
                <a:cs typeface="Calibri"/>
              </a:rPr>
              <a:t> ~ </a:t>
            </a:r>
            <a:r>
              <a:rPr lang="en-US" err="1">
                <a:latin typeface="Calibri"/>
                <a:cs typeface="Calibri"/>
              </a:rPr>
              <a:t>bevattende</a:t>
            </a:r>
            <a:r>
              <a:rPr lang="en-US">
                <a:latin typeface="Calibri"/>
                <a:cs typeface="Calibri"/>
              </a:rPr>
              <a:t> </a:t>
            </a:r>
            <a:r>
              <a:rPr lang="en-US" err="1">
                <a:latin typeface="Calibri"/>
                <a:cs typeface="Calibri"/>
              </a:rPr>
              <a:t>klasse</a:t>
            </a:r>
            <a:r>
              <a:rPr lang="en-US">
                <a:latin typeface="Calibri"/>
                <a:cs typeface="Calibri"/>
              </a:rPr>
              <a:t>; </a:t>
            </a:r>
            <a:r>
              <a:rPr lang="en-US" err="1">
                <a:latin typeface="Calibri"/>
                <a:cs typeface="Calibri"/>
              </a:rPr>
              <a:t>Bereik</a:t>
            </a:r>
            <a:r>
              <a:rPr lang="en-US">
                <a:latin typeface="Calibri"/>
                <a:cs typeface="Calibri"/>
              </a:rPr>
              <a:t> ~ type).</a:t>
            </a:r>
            <a:endParaRPr lang="en-US"/>
          </a:p>
        </p:txBody>
      </p:sp>
    </p:spTree>
    <p:extLst>
      <p:ext uri="{BB962C8B-B14F-4D97-AF65-F5344CB8AC3E}">
        <p14:creationId xmlns:p14="http://schemas.microsoft.com/office/powerpoint/2010/main" val="33217057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fba70e22ce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Min Oo</a:t>
            </a:r>
            <a:endParaRPr>
              <a:solidFill>
                <a:srgbClr val="373636"/>
              </a:solidFill>
            </a:endParaRPr>
          </a:p>
        </p:txBody>
      </p:sp>
      <p:sp>
        <p:nvSpPr>
          <p:cNvPr id="1046" name="Google Shape;1046;gfba70e22ce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b11f535eda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t>Min Oo</a:t>
            </a:r>
            <a:endParaRPr/>
          </a:p>
        </p:txBody>
      </p:sp>
      <p:sp>
        <p:nvSpPr>
          <p:cNvPr id="1054" name="Google Shape;1054;g1b11f535eda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1ee090956d_0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BE">
                <a:solidFill>
                  <a:srgbClr val="373636"/>
                </a:solidFill>
              </a:rPr>
              <a:t>Min Oo</a:t>
            </a:r>
          </a:p>
          <a:p>
            <a:pPr marL="0" lvl="0" indent="0" algn="l" rtl="0">
              <a:lnSpc>
                <a:spcPct val="100000"/>
              </a:lnSpc>
              <a:spcBef>
                <a:spcPts val="0"/>
              </a:spcBef>
              <a:spcAft>
                <a:spcPts val="0"/>
              </a:spcAft>
              <a:buClr>
                <a:schemeClr val="dk1"/>
              </a:buClr>
              <a:buSzPts val="1100"/>
              <a:buFont typeface="Arial"/>
              <a:buNone/>
            </a:pPr>
            <a:endParaRPr/>
          </a:p>
        </p:txBody>
      </p:sp>
      <p:sp>
        <p:nvSpPr>
          <p:cNvPr id="1065" name="Google Shape;1065;g11ee090956d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ee090956d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BE">
                <a:solidFill>
                  <a:srgbClr val="373636"/>
                </a:solidFill>
              </a:rPr>
              <a:t>Min Oo</a:t>
            </a:r>
          </a:p>
          <a:p>
            <a:pPr marL="0" lvl="0" indent="0" algn="l" rtl="0">
              <a:lnSpc>
                <a:spcPct val="100000"/>
              </a:lnSpc>
              <a:spcBef>
                <a:spcPts val="0"/>
              </a:spcBef>
              <a:spcAft>
                <a:spcPts val="0"/>
              </a:spcAft>
              <a:buClr>
                <a:schemeClr val="dk1"/>
              </a:buClr>
              <a:buSzPts val="1100"/>
              <a:buFont typeface="Arial"/>
              <a:buNone/>
            </a:pPr>
            <a:endParaRPr/>
          </a:p>
        </p:txBody>
      </p:sp>
      <p:sp>
        <p:nvSpPr>
          <p:cNvPr id="1072" name="Google Shape;1072;g11ee090956d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1ee090956d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t>Min Oo</a:t>
            </a:r>
            <a:endParaRPr/>
          </a:p>
        </p:txBody>
      </p:sp>
      <p:sp>
        <p:nvSpPr>
          <p:cNvPr id="1079" name="Google Shape;1079;g11ee090956d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1ee090956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BE">
                <a:solidFill>
                  <a:srgbClr val="373636"/>
                </a:solidFill>
              </a:rPr>
              <a:t>Min Oo</a:t>
            </a:r>
          </a:p>
          <a:p>
            <a:pPr marL="0" lvl="0" indent="0" algn="l" rtl="0">
              <a:lnSpc>
                <a:spcPct val="100000"/>
              </a:lnSpc>
              <a:spcBef>
                <a:spcPts val="0"/>
              </a:spcBef>
              <a:spcAft>
                <a:spcPts val="0"/>
              </a:spcAft>
              <a:buClr>
                <a:schemeClr val="dk1"/>
              </a:buClr>
              <a:buSzPts val="1100"/>
              <a:buFont typeface="Arial"/>
              <a:buNone/>
            </a:pPr>
            <a:endParaRPr/>
          </a:p>
        </p:txBody>
      </p:sp>
      <p:sp>
        <p:nvSpPr>
          <p:cNvPr id="1086" name="Google Shape;1086;g11ee090956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fba70e22ce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1106" name="Google Shape;1106;gfba70e22c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Min Oo / Martin /Ben</a:t>
            </a:r>
            <a:endParaRPr>
              <a:solidFill>
                <a:srgbClr val="373636"/>
              </a:solidFill>
            </a:endParaRPr>
          </a:p>
        </p:txBody>
      </p:sp>
      <p:sp>
        <p:nvSpPr>
          <p:cNvPr id="1144" name="Google Shape;1144;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fba70e22ce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1" indent="-317500" algn="l" rtl="0">
              <a:lnSpc>
                <a:spcPct val="100000"/>
              </a:lnSpc>
              <a:spcBef>
                <a:spcPts val="0"/>
              </a:spcBef>
              <a:spcAft>
                <a:spcPts val="0"/>
              </a:spcAft>
              <a:buClr>
                <a:schemeClr val="dk1"/>
              </a:buClr>
              <a:buSzPts val="1400"/>
            </a:pPr>
            <a:r>
              <a:rPr lang="nl-BE" sz="1400">
                <a:solidFill>
                  <a:srgbClr val="373636"/>
                </a:solidFill>
              </a:rPr>
              <a:t>Min </a:t>
            </a:r>
            <a:r>
              <a:rPr lang="nl-BE" sz="1400" err="1">
                <a:solidFill>
                  <a:srgbClr val="373636"/>
                </a:solidFill>
              </a:rPr>
              <a:t>Oo</a:t>
            </a:r>
            <a:r>
              <a:rPr lang="nl-BE" sz="1400">
                <a:solidFill>
                  <a:srgbClr val="373636"/>
                </a:solidFill>
              </a:rPr>
              <a:t> / Martin /Ben</a:t>
            </a:r>
            <a:endParaRPr lang="en-US"/>
          </a:p>
          <a:p>
            <a:pPr marL="914400" lvl="1" indent="-317500" algn="l" rtl="0">
              <a:lnSpc>
                <a:spcPct val="100000"/>
              </a:lnSpc>
              <a:spcBef>
                <a:spcPts val="0"/>
              </a:spcBef>
              <a:spcAft>
                <a:spcPts val="0"/>
              </a:spcAft>
              <a:buClr>
                <a:schemeClr val="dk1"/>
              </a:buClr>
              <a:buSzPts val="1400"/>
              <a:buChar char="○"/>
            </a:pPr>
            <a:endParaRPr lang="nl-BE" sz="1400">
              <a:solidFill>
                <a:schemeClr val="dk1"/>
              </a:solidFill>
            </a:endParaRPr>
          </a:p>
        </p:txBody>
      </p:sp>
      <p:sp>
        <p:nvSpPr>
          <p:cNvPr id="1152" name="Google Shape;1152;gfba70e22c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a:t>Persoon : een mens</a:t>
            </a:r>
          </a:p>
          <a:p>
            <a:pPr marL="158750" indent="0">
              <a:buNone/>
            </a:pPr>
            <a:r>
              <a:rPr lang="nl-BE"/>
              <a:t>LeerPrestatie: Een erkende en/of toegekende set leeruitkomsten van een individu</a:t>
            </a:r>
          </a:p>
          <a:p>
            <a:pPr marL="158750" indent="0">
              <a:buNone/>
            </a:pPr>
            <a:r>
              <a:rPr lang="nl"/>
              <a:t>Toekenningsprocess: Het proces waarbij een organisatie een claim indient bij een persoon op basis van een specificatie. Het wordt gebruikt om de organisatie te specificeren die de claim aan de persoon heeft toegekend, of het land of de regio waar de claim is ingediend, en optioneel de datum.</a:t>
            </a:r>
          </a:p>
          <a:p>
            <a:pPr marL="158750" indent="0">
              <a:buNone/>
            </a:pPr>
            <a:endParaRPr lang="nl"/>
          </a:p>
          <a:p>
            <a:pPr marL="158750" indent="0">
              <a:buNone/>
            </a:pPr>
            <a:endParaRPr lang="nl-BE"/>
          </a:p>
          <a:p>
            <a:pPr marL="158750" indent="0">
              <a:buNone/>
            </a:pPr>
            <a:endParaRPr lang="nl-BE"/>
          </a:p>
          <a:p>
            <a:pPr>
              <a:buNone/>
            </a:pPr>
            <a:r>
              <a:rPr lang="nl-BE"/>
              <a:t>----------</a:t>
            </a:r>
          </a:p>
          <a:p>
            <a:pPr>
              <a:buNone/>
            </a:pPr>
            <a:endParaRPr lang="nl-BE"/>
          </a:p>
          <a:p>
            <a:pPr>
              <a:buNone/>
            </a:pPr>
            <a:r>
              <a:rPr lang="nl-BE"/>
              <a:t>@startuml</a:t>
            </a:r>
          </a:p>
          <a:p>
            <a:pPr>
              <a:buNone/>
            </a:pPr>
            <a:r>
              <a:rPr lang="nl-BE"/>
              <a:t>!theme vibrant</a:t>
            </a:r>
          </a:p>
          <a:p>
            <a:pPr>
              <a:buNone/>
            </a:pPr>
            <a:r>
              <a:rPr lang="nl-BE"/>
              <a:t> </a:t>
            </a:r>
          </a:p>
          <a:p>
            <a:pPr>
              <a:buNone/>
            </a:pPr>
            <a:r>
              <a:rPr lang="nl-BE"/>
              <a:t>package "Prestatie crosscheck" {</a:t>
            </a:r>
          </a:p>
          <a:p>
            <a:pPr>
              <a:buNone/>
            </a:pPr>
            <a:r>
              <a:rPr lang="nl-BE"/>
              <a:t>object OSLO.Persoon</a:t>
            </a:r>
          </a:p>
          <a:p>
            <a:pPr>
              <a:buNone/>
            </a:pPr>
            <a:r>
              <a:rPr lang="nl-BE"/>
              <a:t>object LeerPrestatie</a:t>
            </a:r>
          </a:p>
          <a:p>
            <a:pPr>
              <a:buNone/>
            </a:pPr>
            <a:r>
              <a:rPr lang="nl-BE"/>
              <a:t>object LeerPrestatieSpecificatie{</a:t>
            </a:r>
          </a:p>
          <a:p>
            <a:pPr>
              <a:buNone/>
            </a:pPr>
            <a:r>
              <a:rPr lang="nl-BE"/>
              <a:t>    + studieGebied: **ISCEDFCode**</a:t>
            </a:r>
          </a:p>
          <a:p>
            <a:pPr>
              <a:buNone/>
            </a:pPr>
            <a:r>
              <a:rPr lang="nl-BE"/>
              <a:t>}</a:t>
            </a:r>
          </a:p>
          <a:p>
            <a:pPr>
              <a:buNone/>
            </a:pPr>
            <a:r>
              <a:rPr lang="nl-BE"/>
              <a:t>}</a:t>
            </a:r>
          </a:p>
          <a:p>
            <a:pPr>
              <a:buNone/>
            </a:pPr>
            <a:r>
              <a:rPr lang="nl-BE"/>
              <a:t> </a:t>
            </a:r>
          </a:p>
          <a:p>
            <a:pPr>
              <a:buNone/>
            </a:pPr>
            <a:r>
              <a:rPr lang="nl-BE"/>
              <a:t>package Toekenning {</a:t>
            </a:r>
          </a:p>
          <a:p>
            <a:pPr>
              <a:buNone/>
            </a:pPr>
            <a:r>
              <a:rPr lang="nl-BE"/>
              <a:t>object OSLO.Organisatie </a:t>
            </a:r>
          </a:p>
          <a:p>
            <a:pPr>
              <a:buNone/>
            </a:pPr>
            <a:r>
              <a:rPr lang="nl-BE"/>
              <a:t>object Toekenningsprocess</a:t>
            </a:r>
          </a:p>
          <a:p>
            <a:pPr>
              <a:buNone/>
            </a:pPr>
            <a:r>
              <a:rPr lang="nl-BE"/>
              <a:t>}</a:t>
            </a:r>
          </a:p>
          <a:p>
            <a:pPr>
              <a:buNone/>
            </a:pPr>
            <a:r>
              <a:rPr lang="nl-BE"/>
              <a:t> </a:t>
            </a:r>
          </a:p>
          <a:p>
            <a:pPr>
              <a:buNone/>
            </a:pPr>
            <a:r>
              <a:rPr lang="nl-BE"/>
              <a:t> </a:t>
            </a:r>
          </a:p>
          <a:p>
            <a:pPr>
              <a:buNone/>
            </a:pPr>
            <a:r>
              <a:rPr lang="nl-BE"/>
              <a:t>OSLO.Persoon - LeerPrestatie: heeftClaim</a:t>
            </a:r>
          </a:p>
          <a:p>
            <a:pPr>
              <a:buNone/>
            </a:pPr>
            <a:r>
              <a:rPr lang="nl-BE"/>
              <a:t> </a:t>
            </a:r>
          </a:p>
          <a:p>
            <a:pPr>
              <a:buNone/>
            </a:pPr>
            <a:r>
              <a:rPr lang="nl-BE"/>
              <a:t>LeerPrestatie - LeerPrestatieSpecificatie: heeftSpecificatie </a:t>
            </a:r>
          </a:p>
          <a:p>
            <a:pPr>
              <a:buNone/>
            </a:pPr>
            <a:r>
              <a:rPr lang="nl-BE"/>
              <a:t>LeerPrestatie -- Toekenningsprocess: toegekendDoor</a:t>
            </a:r>
          </a:p>
          <a:p>
            <a:pPr>
              <a:buNone/>
            </a:pPr>
            <a:r>
              <a:rPr lang="nl-BE"/>
              <a:t>OSLO.Organisatie - Toekenningsprocess: uitgevoerdDoor</a:t>
            </a:r>
          </a:p>
          <a:p>
            <a:pPr>
              <a:buNone/>
            </a:pPr>
            <a:r>
              <a:rPr lang="nl-BE"/>
              <a:t> </a:t>
            </a:r>
          </a:p>
          <a:p>
            <a:pPr>
              <a:buNone/>
            </a:pPr>
            <a:r>
              <a:rPr lang="nl-BE"/>
              <a:t> </a:t>
            </a:r>
          </a:p>
          <a:p>
            <a:pPr>
              <a:buNone/>
            </a:pPr>
            <a:r>
              <a:rPr lang="nl-BE"/>
              <a:t>@enduml</a:t>
            </a:r>
          </a:p>
          <a:p>
            <a:pPr>
              <a:buNone/>
            </a:pPr>
            <a:endParaRPr lang="nl-BE"/>
          </a:p>
          <a:p>
            <a:pPr>
              <a:buNone/>
            </a:pPr>
            <a:endParaRPr lang="nl-BE"/>
          </a:p>
          <a:p>
            <a:pPr>
              <a:buNone/>
            </a:pPr>
            <a:endParaRPr lang="nl-BE"/>
          </a:p>
          <a:p>
            <a:pPr marL="158750" indent="0">
              <a:buNone/>
            </a:pPr>
            <a:endParaRPr lang="nl-BE"/>
          </a:p>
        </p:txBody>
      </p:sp>
    </p:spTree>
    <p:extLst>
      <p:ext uri="{BB962C8B-B14F-4D97-AF65-F5344CB8AC3E}">
        <p14:creationId xmlns:p14="http://schemas.microsoft.com/office/powerpoint/2010/main" val="15234941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@startuml</a:t>
            </a:r>
          </a:p>
          <a:p>
            <a:pPr>
              <a:buNone/>
            </a:pPr>
            <a:r>
              <a:rPr lang="en-US"/>
              <a:t>!theme vibrant</a:t>
            </a:r>
          </a:p>
          <a:p>
            <a:pPr>
              <a:buNone/>
            </a:pPr>
            <a:r>
              <a:rPr lang="en-US"/>
              <a:t> </a:t>
            </a:r>
          </a:p>
          <a:p>
            <a:pPr>
              <a:buNone/>
            </a:pPr>
            <a:r>
              <a:rPr lang="en-US"/>
              <a:t>package "</a:t>
            </a:r>
            <a:r>
              <a:rPr lang="en-US" err="1"/>
              <a:t>Prestatie</a:t>
            </a:r>
            <a:r>
              <a:rPr lang="en-US"/>
              <a:t> crosscheck" {</a:t>
            </a:r>
          </a:p>
          <a:p>
            <a:pPr>
              <a:buNone/>
            </a:pPr>
            <a:r>
              <a:rPr lang="en-US"/>
              <a:t>    object "Sam" as </a:t>
            </a:r>
            <a:r>
              <a:rPr lang="en-US" err="1"/>
              <a:t>OSLO.Persoon</a:t>
            </a:r>
            <a:endParaRPr lang="en-US"/>
          </a:p>
          <a:p>
            <a:pPr>
              <a:buNone/>
            </a:pPr>
            <a:r>
              <a:rPr lang="en-US"/>
              <a:t>    object "Examen </a:t>
            </a:r>
            <a:r>
              <a:rPr lang="en-US" err="1"/>
              <a:t>Statistiek</a:t>
            </a:r>
            <a:r>
              <a:rPr lang="en-US"/>
              <a:t> </a:t>
            </a:r>
            <a:r>
              <a:rPr lang="en-US" err="1"/>
              <a:t>prestatie</a:t>
            </a:r>
            <a:r>
              <a:rPr lang="en-US"/>
              <a:t>" as </a:t>
            </a:r>
            <a:r>
              <a:rPr lang="en-US" err="1"/>
              <a:t>LeerPrestatie</a:t>
            </a:r>
            <a:endParaRPr lang="en-US"/>
          </a:p>
          <a:p>
            <a:pPr>
              <a:buNone/>
            </a:pPr>
            <a:r>
              <a:rPr lang="en-US"/>
              <a:t>    object "</a:t>
            </a:r>
            <a:r>
              <a:rPr lang="en-US" err="1"/>
              <a:t>Prestatie</a:t>
            </a:r>
            <a:r>
              <a:rPr lang="en-US"/>
              <a:t> </a:t>
            </a:r>
            <a:r>
              <a:rPr lang="en-US" err="1"/>
              <a:t>specificatie</a:t>
            </a:r>
            <a:r>
              <a:rPr lang="en-US"/>
              <a:t>" as </a:t>
            </a:r>
            <a:r>
              <a:rPr lang="en-US" err="1"/>
              <a:t>LeerPrestatieSpecificatie</a:t>
            </a:r>
            <a:r>
              <a:rPr lang="en-US"/>
              <a:t>{</a:t>
            </a:r>
          </a:p>
          <a:p>
            <a:pPr>
              <a:buNone/>
            </a:pPr>
            <a:r>
              <a:rPr lang="en-US"/>
              <a:t>        + </a:t>
            </a:r>
            <a:r>
              <a:rPr lang="en-US" err="1"/>
              <a:t>studieGebied</a:t>
            </a:r>
            <a:r>
              <a:rPr lang="en-US"/>
              <a:t>: **</a:t>
            </a:r>
            <a:r>
              <a:rPr lang="en-US" err="1"/>
              <a:t>ISCEDFCode</a:t>
            </a:r>
            <a:r>
              <a:rPr lang="en-US"/>
              <a:t>**</a:t>
            </a:r>
          </a:p>
          <a:p>
            <a:pPr>
              <a:buNone/>
            </a:pPr>
            <a:r>
              <a:rPr lang="en-US"/>
              <a:t>    }</a:t>
            </a:r>
          </a:p>
          <a:p>
            <a:pPr>
              <a:buNone/>
            </a:pPr>
            <a:r>
              <a:rPr lang="en-US"/>
              <a:t>}</a:t>
            </a:r>
          </a:p>
          <a:p>
            <a:pPr>
              <a:buNone/>
            </a:pPr>
            <a:r>
              <a:rPr lang="en-US"/>
              <a:t> </a:t>
            </a:r>
          </a:p>
          <a:p>
            <a:pPr>
              <a:buNone/>
            </a:pPr>
            <a:r>
              <a:rPr lang="en-US"/>
              <a:t>package </a:t>
            </a:r>
            <a:r>
              <a:rPr lang="en-US" err="1"/>
              <a:t>Toekenning</a:t>
            </a:r>
            <a:r>
              <a:rPr lang="en-US"/>
              <a:t> {</a:t>
            </a:r>
          </a:p>
          <a:p>
            <a:pPr>
              <a:buNone/>
            </a:pPr>
            <a:r>
              <a:rPr lang="en-US"/>
              <a:t>    object "Universiteit Stockholm" as </a:t>
            </a:r>
            <a:r>
              <a:rPr lang="en-US" err="1"/>
              <a:t>OSLO.Organisatie</a:t>
            </a:r>
            <a:r>
              <a:rPr lang="en-US"/>
              <a:t> </a:t>
            </a:r>
          </a:p>
          <a:p>
            <a:pPr>
              <a:buNone/>
            </a:pPr>
            <a:r>
              <a:rPr lang="en-US"/>
              <a:t>    object "Stockholm's </a:t>
            </a:r>
            <a:r>
              <a:rPr lang="en-US" err="1"/>
              <a:t>Toekenningsprocess</a:t>
            </a:r>
            <a:r>
              <a:rPr lang="en-US"/>
              <a:t>" as </a:t>
            </a:r>
            <a:r>
              <a:rPr lang="en-US" err="1"/>
              <a:t>Toekenningsprocess</a:t>
            </a:r>
            <a:endParaRPr lang="en-US"/>
          </a:p>
          <a:p>
            <a:pPr>
              <a:buNone/>
            </a:pPr>
            <a:r>
              <a:rPr lang="en-US"/>
              <a:t>}</a:t>
            </a:r>
          </a:p>
          <a:p>
            <a:pPr>
              <a:buNone/>
            </a:pPr>
            <a:r>
              <a:rPr lang="en-US"/>
              <a:t> </a:t>
            </a:r>
          </a:p>
          <a:p>
            <a:pPr>
              <a:buNone/>
            </a:pPr>
            <a:r>
              <a:rPr lang="en-US"/>
              <a:t> </a:t>
            </a:r>
          </a:p>
          <a:p>
            <a:pPr>
              <a:buNone/>
            </a:pPr>
            <a:r>
              <a:rPr lang="en-US" err="1"/>
              <a:t>OSLO.Persoon</a:t>
            </a:r>
            <a:r>
              <a:rPr lang="en-US"/>
              <a:t> - </a:t>
            </a:r>
            <a:r>
              <a:rPr lang="en-US" err="1"/>
              <a:t>LeerPrestatie</a:t>
            </a:r>
            <a:r>
              <a:rPr lang="en-US"/>
              <a:t>: </a:t>
            </a:r>
            <a:r>
              <a:rPr lang="en-US" err="1"/>
              <a:t>heeftClaim</a:t>
            </a:r>
            <a:endParaRPr lang="en-US"/>
          </a:p>
          <a:p>
            <a:pPr>
              <a:buNone/>
            </a:pPr>
            <a:r>
              <a:rPr lang="en-US"/>
              <a:t> </a:t>
            </a:r>
          </a:p>
          <a:p>
            <a:pPr>
              <a:buNone/>
            </a:pPr>
            <a:r>
              <a:rPr lang="en-US" err="1"/>
              <a:t>LeerPrestatie</a:t>
            </a:r>
            <a:r>
              <a:rPr lang="en-US"/>
              <a:t> - </a:t>
            </a:r>
            <a:r>
              <a:rPr lang="en-US" err="1"/>
              <a:t>LeerPrestatieSpecificatie</a:t>
            </a:r>
            <a:r>
              <a:rPr lang="en-US"/>
              <a:t>: </a:t>
            </a:r>
            <a:r>
              <a:rPr lang="en-US" err="1"/>
              <a:t>heeftSpecificatie</a:t>
            </a:r>
            <a:r>
              <a:rPr lang="en-US"/>
              <a:t> </a:t>
            </a:r>
          </a:p>
          <a:p>
            <a:pPr>
              <a:buNone/>
            </a:pPr>
            <a:r>
              <a:rPr lang="en-US" err="1"/>
              <a:t>LeerPrestatie</a:t>
            </a:r>
            <a:r>
              <a:rPr lang="en-US"/>
              <a:t> -- </a:t>
            </a:r>
            <a:r>
              <a:rPr lang="en-US" err="1"/>
              <a:t>Toekenningsprocess</a:t>
            </a:r>
            <a:r>
              <a:rPr lang="en-US"/>
              <a:t>: </a:t>
            </a:r>
            <a:r>
              <a:rPr lang="en-US" err="1"/>
              <a:t>toegekendDoor</a:t>
            </a:r>
            <a:endParaRPr lang="en-US"/>
          </a:p>
          <a:p>
            <a:pPr>
              <a:buNone/>
            </a:pPr>
            <a:r>
              <a:rPr lang="en-US" err="1"/>
              <a:t>OSLO.Organisatie</a:t>
            </a:r>
            <a:r>
              <a:rPr lang="en-US"/>
              <a:t> - </a:t>
            </a:r>
            <a:r>
              <a:rPr lang="en-US" err="1"/>
              <a:t>Toekenningsprocess</a:t>
            </a:r>
            <a:r>
              <a:rPr lang="en-US"/>
              <a:t>: </a:t>
            </a:r>
            <a:r>
              <a:rPr lang="en-US" err="1"/>
              <a:t>uitgevoerdDoor</a:t>
            </a:r>
            <a:endParaRPr lang="en-US"/>
          </a:p>
          <a:p>
            <a:pPr>
              <a:buNone/>
            </a:pPr>
            <a:r>
              <a:rPr lang="en-US"/>
              <a:t> </a:t>
            </a:r>
          </a:p>
          <a:p>
            <a:pPr>
              <a:buNone/>
            </a:pPr>
            <a:r>
              <a:rPr lang="en-US"/>
              <a:t> </a:t>
            </a:r>
          </a:p>
          <a:p>
            <a:pPr>
              <a:buNone/>
            </a:pPr>
            <a:r>
              <a:rPr lang="en-US"/>
              <a:t>@enduml</a:t>
            </a:r>
          </a:p>
          <a:p>
            <a:pPr>
              <a:buNone/>
            </a:pPr>
            <a:endParaRPr lang="en-US">
              <a:latin typeface="Calibri"/>
              <a:cs typeface="Calibri"/>
            </a:endParaRPr>
          </a:p>
        </p:txBody>
      </p:sp>
    </p:spTree>
    <p:extLst>
      <p:ext uri="{BB962C8B-B14F-4D97-AF65-F5344CB8AC3E}">
        <p14:creationId xmlns:p14="http://schemas.microsoft.com/office/powerpoint/2010/main" val="24707479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ISCEDFCode</a:t>
            </a:r>
            <a:r>
              <a:rPr lang="en-US">
                <a:latin typeface="Calibri"/>
                <a:cs typeface="Calibri"/>
              </a:rPr>
              <a:t>: </a:t>
            </a:r>
            <a:r>
              <a:rPr lang="en-US" err="1">
                <a:latin typeface="Calibri"/>
                <a:cs typeface="Calibri"/>
              </a:rPr>
              <a:t>Internationale</a:t>
            </a:r>
            <a:r>
              <a:rPr lang="en-US">
                <a:latin typeface="Calibri"/>
                <a:cs typeface="Calibri"/>
              </a:rPr>
              <a:t> </a:t>
            </a:r>
            <a:r>
              <a:rPr lang="en-US" err="1">
                <a:latin typeface="Calibri"/>
                <a:cs typeface="Calibri"/>
              </a:rPr>
              <a:t>standaard</a:t>
            </a:r>
            <a:r>
              <a:rPr lang="en-US">
                <a:latin typeface="Calibri"/>
                <a:cs typeface="Calibri"/>
              </a:rPr>
              <a:t> </a:t>
            </a:r>
            <a:r>
              <a:rPr lang="en-US" err="1">
                <a:latin typeface="Calibri"/>
                <a:cs typeface="Calibri"/>
              </a:rPr>
              <a:t>classificatie</a:t>
            </a:r>
            <a:r>
              <a:rPr lang="en-US">
                <a:latin typeface="Calibri"/>
                <a:cs typeface="Calibri"/>
              </a:rPr>
              <a:t> van </a:t>
            </a:r>
            <a:r>
              <a:rPr lang="en-US" err="1">
                <a:latin typeface="Calibri"/>
                <a:cs typeface="Calibri"/>
              </a:rPr>
              <a:t>onderwijs</a:t>
            </a:r>
            <a:r>
              <a:rPr lang="en-US">
                <a:latin typeface="Calibri"/>
                <a:cs typeface="Calibri"/>
              </a:rPr>
              <a:t> </a:t>
            </a:r>
          </a:p>
          <a:p>
            <a:pPr>
              <a:buNone/>
            </a:pPr>
            <a:r>
              <a:rPr lang="en-US" err="1">
                <a:latin typeface="Calibri"/>
                <a:cs typeface="Calibri"/>
              </a:rPr>
              <a:t>LeerPrestatieSpecificatie</a:t>
            </a:r>
            <a:r>
              <a:rPr lang="en-US">
                <a:latin typeface="Calibri"/>
                <a:cs typeface="Calibri"/>
              </a:rPr>
              <a:t>: </a:t>
            </a:r>
            <a:r>
              <a:rPr lang="en-US"/>
              <a:t>Een </a:t>
            </a:r>
            <a:r>
              <a:rPr lang="en-US" err="1"/>
              <a:t>beschrijving</a:t>
            </a:r>
            <a:r>
              <a:rPr lang="en-US"/>
              <a:t> van wat </a:t>
            </a:r>
            <a:r>
              <a:rPr lang="en-US" err="1"/>
              <a:t>een</a:t>
            </a:r>
            <a:r>
              <a:rPr lang="en-US"/>
              <a:t> </a:t>
            </a:r>
            <a:r>
              <a:rPr lang="en-US" err="1"/>
              <a:t>persoon</a:t>
            </a:r>
            <a:r>
              <a:rPr lang="en-US"/>
              <a:t> </a:t>
            </a:r>
            <a:r>
              <a:rPr lang="en-US" err="1"/>
              <a:t>kan</a:t>
            </a:r>
            <a:r>
              <a:rPr lang="en-US"/>
              <a:t> </a:t>
            </a:r>
            <a:r>
              <a:rPr lang="en-US" err="1"/>
              <a:t>leren</a:t>
            </a:r>
            <a:r>
              <a:rPr lang="en-US"/>
              <a:t> door </a:t>
            </a:r>
            <a:r>
              <a:rPr lang="en-US" err="1"/>
              <a:t>gebruik</a:t>
            </a:r>
            <a:r>
              <a:rPr lang="en-US"/>
              <a:t> te maken van de </a:t>
            </a:r>
            <a:r>
              <a:rPr lang="en-US" err="1"/>
              <a:t>gelegenheid</a:t>
            </a:r>
            <a:r>
              <a:rPr lang="en-US"/>
              <a:t>, </a:t>
            </a:r>
            <a:r>
              <a:rPr lang="en-US" err="1"/>
              <a:t>uitgedrukt</a:t>
            </a:r>
            <a:r>
              <a:rPr lang="en-US"/>
              <a:t> </a:t>
            </a:r>
            <a:r>
              <a:rPr lang="en-US" err="1"/>
              <a:t>als</a:t>
            </a:r>
            <a:r>
              <a:rPr lang="en-US"/>
              <a:t> </a:t>
            </a:r>
            <a:r>
              <a:rPr lang="en-US" err="1"/>
              <a:t>leerresultaten</a:t>
            </a:r>
            <a:r>
              <a:rPr lang="en-US"/>
              <a:t>. </a:t>
            </a:r>
          </a:p>
        </p:txBody>
      </p:sp>
    </p:spTree>
    <p:extLst>
      <p:ext uri="{BB962C8B-B14F-4D97-AF65-F5344CB8AC3E}">
        <p14:creationId xmlns:p14="http://schemas.microsoft.com/office/powerpoint/2010/main" val="25003666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Accreditatie</a:t>
            </a:r>
            <a:r>
              <a:rPr lang="en-US">
                <a:latin typeface="Calibri"/>
                <a:cs typeface="Calibri"/>
              </a:rPr>
              <a:t>: </a:t>
            </a:r>
            <a:r>
              <a:rPr lang="en-US" err="1"/>
              <a:t>Een</a:t>
            </a:r>
            <a:r>
              <a:rPr lang="en-US"/>
              <a:t> </a:t>
            </a:r>
            <a:r>
              <a:rPr lang="en-US" err="1"/>
              <a:t>accreditatie-instantie</a:t>
            </a:r>
            <a:r>
              <a:rPr lang="en-US"/>
              <a:t> </a:t>
            </a:r>
            <a:r>
              <a:rPr lang="en-US" err="1"/>
              <a:t>kan</a:t>
            </a:r>
            <a:r>
              <a:rPr lang="en-US"/>
              <a:t> </a:t>
            </a:r>
            <a:r>
              <a:rPr lang="en-US" err="1"/>
              <a:t>worden</a:t>
            </a:r>
            <a:r>
              <a:rPr lang="en-US"/>
              <a:t> </a:t>
            </a:r>
            <a:r>
              <a:rPr lang="en-US" err="1"/>
              <a:t>gebruikt</a:t>
            </a:r>
            <a:r>
              <a:rPr lang="en-US"/>
              <a:t> om </a:t>
            </a:r>
            <a:r>
              <a:rPr lang="en-US" err="1"/>
              <a:t>informatie</a:t>
            </a:r>
            <a:r>
              <a:rPr lang="en-US"/>
              <a:t> </a:t>
            </a:r>
            <a:r>
              <a:rPr lang="en-US" err="1"/>
              <a:t>te</a:t>
            </a:r>
            <a:r>
              <a:rPr lang="en-US"/>
              <a:t> </a:t>
            </a:r>
            <a:r>
              <a:rPr lang="en-US" err="1"/>
              <a:t>specificeren</a:t>
            </a:r>
            <a:r>
              <a:rPr lang="en-US"/>
              <a:t> over: (1) de </a:t>
            </a:r>
            <a:r>
              <a:rPr lang="en-US" err="1"/>
              <a:t>kwaliteitsborging</a:t>
            </a:r>
            <a:r>
              <a:rPr lang="en-US"/>
              <a:t> </a:t>
            </a:r>
            <a:r>
              <a:rPr lang="en-US" err="1"/>
              <a:t>en</a:t>
            </a:r>
            <a:r>
              <a:rPr lang="en-US"/>
              <a:t>/of </a:t>
            </a:r>
            <a:r>
              <a:rPr lang="en-US" err="1"/>
              <a:t>vergunningverlening</a:t>
            </a:r>
            <a:r>
              <a:rPr lang="en-US"/>
              <a:t> </a:t>
            </a:r>
            <a:r>
              <a:rPr lang="en-US" err="1"/>
              <a:t>aan</a:t>
            </a:r>
            <a:r>
              <a:rPr lang="en-US"/>
              <a:t> </a:t>
            </a:r>
            <a:r>
              <a:rPr lang="en-US" err="1"/>
              <a:t>een</a:t>
            </a:r>
            <a:r>
              <a:rPr lang="en-US"/>
              <a:t> </a:t>
            </a:r>
            <a:r>
              <a:rPr lang="en-US" err="1"/>
              <a:t>organisatie</a:t>
            </a:r>
            <a:r>
              <a:rPr lang="en-US"/>
              <a:t>, (2) de </a:t>
            </a:r>
            <a:r>
              <a:rPr lang="en-US" err="1"/>
              <a:t>kwaliteitsborging</a:t>
            </a:r>
            <a:r>
              <a:rPr lang="en-US"/>
              <a:t> </a:t>
            </a:r>
            <a:r>
              <a:rPr lang="en-US" err="1"/>
              <a:t>en</a:t>
            </a:r>
            <a:r>
              <a:rPr lang="en-US"/>
              <a:t>/of </a:t>
            </a:r>
            <a:r>
              <a:rPr lang="en-US" err="1"/>
              <a:t>vergunningverlening</a:t>
            </a:r>
            <a:r>
              <a:rPr lang="en-US"/>
              <a:t> </a:t>
            </a:r>
            <a:r>
              <a:rPr lang="en-US" err="1"/>
              <a:t>aan</a:t>
            </a:r>
            <a:r>
              <a:rPr lang="en-US"/>
              <a:t> </a:t>
            </a:r>
            <a:r>
              <a:rPr lang="en-US" err="1"/>
              <a:t>een</a:t>
            </a:r>
            <a:r>
              <a:rPr lang="en-US"/>
              <a:t> </a:t>
            </a:r>
            <a:r>
              <a:rPr lang="en-US" err="1"/>
              <a:t>organisatie</a:t>
            </a:r>
            <a:r>
              <a:rPr lang="en-US"/>
              <a:t> met </a:t>
            </a:r>
            <a:r>
              <a:rPr lang="en-US" err="1"/>
              <a:t>betrekking</a:t>
            </a:r>
            <a:r>
              <a:rPr lang="en-US"/>
              <a:t> tot </a:t>
            </a:r>
            <a:r>
              <a:rPr lang="en-US" err="1"/>
              <a:t>een</a:t>
            </a:r>
            <a:r>
              <a:rPr lang="en-US"/>
              <a:t> </a:t>
            </a:r>
            <a:r>
              <a:rPr lang="en-US" err="1"/>
              <a:t>bepaalde</a:t>
            </a:r>
            <a:r>
              <a:rPr lang="en-US"/>
              <a:t> </a:t>
            </a:r>
            <a:r>
              <a:rPr lang="en-US" err="1"/>
              <a:t>kwalificatie</a:t>
            </a:r>
            <a:r>
              <a:rPr lang="en-US"/>
              <a:t>.</a:t>
            </a:r>
          </a:p>
          <a:p>
            <a:pPr>
              <a:buNone/>
            </a:pPr>
            <a:r>
              <a:rPr lang="en-US" err="1"/>
              <a:t>Bewijs</a:t>
            </a:r>
            <a:r>
              <a:rPr lang="en-US"/>
              <a:t>: Het </a:t>
            </a:r>
            <a:r>
              <a:rPr lang="en-US" err="1"/>
              <a:t>bevat</a:t>
            </a:r>
            <a:r>
              <a:rPr lang="en-US"/>
              <a:t> </a:t>
            </a:r>
            <a:r>
              <a:rPr lang="en-US" err="1"/>
              <a:t>informatie</a:t>
            </a:r>
            <a:r>
              <a:rPr lang="en-US"/>
              <a:t> over het </a:t>
            </a:r>
            <a:r>
              <a:rPr lang="en-US" err="1"/>
              <a:t>proces</a:t>
            </a:r>
            <a:r>
              <a:rPr lang="en-US"/>
              <a:t> </a:t>
            </a:r>
            <a:r>
              <a:rPr lang="en-US" err="1"/>
              <a:t>dat</a:t>
            </a:r>
            <a:r>
              <a:rPr lang="en-US"/>
              <a:t> </a:t>
            </a:r>
            <a:r>
              <a:rPr lang="en-US" err="1"/>
              <a:t>heeft</a:t>
            </a:r>
            <a:r>
              <a:rPr lang="en-US"/>
              <a:t> </a:t>
            </a:r>
            <a:r>
              <a:rPr lang="en-US" err="1"/>
              <a:t>geleid</a:t>
            </a:r>
            <a:r>
              <a:rPr lang="en-US"/>
              <a:t> tot de </a:t>
            </a:r>
            <a:r>
              <a:rPr lang="en-US" err="1"/>
              <a:t>afgifte</a:t>
            </a:r>
            <a:r>
              <a:rPr lang="en-US"/>
              <a:t> van het </a:t>
            </a:r>
            <a:r>
              <a:rPr lang="en-US" err="1"/>
              <a:t>verifieerbare</a:t>
            </a:r>
            <a:r>
              <a:rPr lang="en-US"/>
              <a:t> credential.</a:t>
            </a:r>
          </a:p>
          <a:p>
            <a:pPr>
              <a:buNone/>
            </a:pPr>
            <a:r>
              <a:rPr lang="en-US"/>
              <a:t>Credential: Credential is </a:t>
            </a:r>
            <a:r>
              <a:rPr lang="en-US" err="1"/>
              <a:t>een</a:t>
            </a:r>
            <a:r>
              <a:rPr lang="en-US"/>
              <a:t> set van </a:t>
            </a:r>
            <a:r>
              <a:rPr lang="en-US" err="1"/>
              <a:t>een</a:t>
            </a:r>
            <a:r>
              <a:rPr lang="en-US"/>
              <a:t> of </a:t>
            </a:r>
            <a:r>
              <a:rPr lang="en-US" err="1"/>
              <a:t>meer</a:t>
            </a:r>
            <a:r>
              <a:rPr lang="en-US"/>
              <a:t> claims die </a:t>
            </a:r>
            <a:r>
              <a:rPr lang="en-US" err="1"/>
              <a:t>kunnen</a:t>
            </a:r>
            <a:r>
              <a:rPr lang="en-US"/>
              <a:t> </a:t>
            </a:r>
            <a:r>
              <a:rPr lang="en-US" err="1"/>
              <a:t>gebruikt</a:t>
            </a:r>
            <a:r>
              <a:rPr lang="en-US"/>
              <a:t> </a:t>
            </a:r>
            <a:r>
              <a:rPr lang="en-US" err="1"/>
              <a:t>worden</a:t>
            </a:r>
            <a:r>
              <a:rPr lang="en-US"/>
              <a:t> om </a:t>
            </a:r>
            <a:r>
              <a:rPr lang="en-US" err="1"/>
              <a:t>aan</a:t>
            </a:r>
            <a:r>
              <a:rPr lang="en-US"/>
              <a:t> </a:t>
            </a:r>
            <a:r>
              <a:rPr lang="en-US" err="1"/>
              <a:t>te</a:t>
            </a:r>
            <a:r>
              <a:rPr lang="en-US"/>
              <a:t> </a:t>
            </a:r>
            <a:r>
              <a:rPr lang="en-US" err="1"/>
              <a:t>tonen</a:t>
            </a:r>
            <a:r>
              <a:rPr lang="en-US"/>
              <a:t> </a:t>
            </a:r>
            <a:r>
              <a:rPr lang="en-US" err="1"/>
              <a:t>dat</a:t>
            </a:r>
            <a:r>
              <a:rPr lang="en-US"/>
              <a:t> de </a:t>
            </a:r>
            <a:r>
              <a:rPr lang="en-US" err="1"/>
              <a:t>eigenaar</a:t>
            </a:r>
            <a:r>
              <a:rPr lang="en-US"/>
              <a:t> over </a:t>
            </a:r>
            <a:r>
              <a:rPr lang="en-US" err="1"/>
              <a:t>bepaalde</a:t>
            </a:r>
            <a:r>
              <a:rPr lang="en-US"/>
              <a:t> </a:t>
            </a:r>
            <a:r>
              <a:rPr lang="en-US" err="1"/>
              <a:t>vaardigheden</a:t>
            </a:r>
            <a:r>
              <a:rPr lang="en-US"/>
              <a:t> </a:t>
            </a:r>
            <a:r>
              <a:rPr lang="en-US" err="1"/>
              <a:t>beschikt</a:t>
            </a:r>
            <a:r>
              <a:rPr lang="en-US"/>
              <a:t> of </a:t>
            </a:r>
            <a:r>
              <a:rPr lang="en-US" err="1"/>
              <a:t>bepaalde</a:t>
            </a:r>
            <a:r>
              <a:rPr lang="en-US"/>
              <a:t> </a:t>
            </a:r>
            <a:r>
              <a:rPr lang="en-US" err="1"/>
              <a:t>leerresultaten</a:t>
            </a:r>
            <a:r>
              <a:rPr lang="en-US"/>
              <a:t> </a:t>
            </a:r>
            <a:r>
              <a:rPr lang="en-US" err="1"/>
              <a:t>heeft</a:t>
            </a:r>
            <a:r>
              <a:rPr lang="en-US"/>
              <a:t> </a:t>
            </a:r>
            <a:r>
              <a:rPr lang="en-US" err="1"/>
              <a:t>bereikt</a:t>
            </a:r>
            <a:r>
              <a:rPr lang="en-US"/>
              <a:t> door </a:t>
            </a:r>
            <a:r>
              <a:rPr lang="en-US" err="1"/>
              <a:t>middel</a:t>
            </a:r>
            <a:r>
              <a:rPr lang="en-US"/>
              <a:t> van </a:t>
            </a:r>
            <a:r>
              <a:rPr lang="en-US" err="1"/>
              <a:t>formeel</a:t>
            </a:r>
            <a:r>
              <a:rPr lang="en-US"/>
              <a:t>, </a:t>
            </a:r>
            <a:r>
              <a:rPr lang="en-US" err="1"/>
              <a:t>niet-formeel</a:t>
            </a:r>
            <a:r>
              <a:rPr lang="en-US"/>
              <a:t> of </a:t>
            </a:r>
            <a:r>
              <a:rPr lang="en-US" err="1"/>
              <a:t>informeel</a:t>
            </a:r>
            <a:r>
              <a:rPr lang="en-US"/>
              <a:t> </a:t>
            </a:r>
            <a:r>
              <a:rPr lang="en-US" err="1"/>
              <a:t>leren</a:t>
            </a:r>
            <a:r>
              <a:rPr lang="en-US"/>
              <a:t>.</a:t>
            </a:r>
          </a:p>
          <a:p>
            <a:pPr>
              <a:buNone/>
            </a:pPr>
            <a:endParaRPr lang="en-US"/>
          </a:p>
        </p:txBody>
      </p:sp>
    </p:spTree>
    <p:extLst>
      <p:ext uri="{BB962C8B-B14F-4D97-AF65-F5344CB8AC3E}">
        <p14:creationId xmlns:p14="http://schemas.microsoft.com/office/powerpoint/2010/main" val="2432859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fa30ed6e57_0_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https://miro.com/app/board/uXjVPh16yT8=/</a:t>
            </a:r>
          </a:p>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686" name="Google Shape;686;gfa30ed6e57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r>
              <a:rPr lang="en-US"/>
              <a:t>Credential: Credential is </a:t>
            </a:r>
            <a:r>
              <a:rPr lang="en-US" err="1"/>
              <a:t>een</a:t>
            </a:r>
            <a:r>
              <a:rPr lang="en-US"/>
              <a:t> set van </a:t>
            </a:r>
            <a:r>
              <a:rPr lang="en-US" err="1"/>
              <a:t>een</a:t>
            </a:r>
            <a:r>
              <a:rPr lang="en-US"/>
              <a:t> of </a:t>
            </a:r>
            <a:r>
              <a:rPr lang="en-US" err="1"/>
              <a:t>meer</a:t>
            </a:r>
            <a:r>
              <a:rPr lang="en-US"/>
              <a:t> claims die </a:t>
            </a:r>
            <a:r>
              <a:rPr lang="en-US" err="1"/>
              <a:t>kunnen</a:t>
            </a:r>
            <a:r>
              <a:rPr lang="en-US"/>
              <a:t> </a:t>
            </a:r>
            <a:r>
              <a:rPr lang="en-US" err="1"/>
              <a:t>gebruikt</a:t>
            </a:r>
            <a:r>
              <a:rPr lang="en-US"/>
              <a:t> </a:t>
            </a:r>
            <a:r>
              <a:rPr lang="en-US" err="1"/>
              <a:t>worden</a:t>
            </a:r>
            <a:r>
              <a:rPr lang="en-US"/>
              <a:t> om </a:t>
            </a:r>
            <a:r>
              <a:rPr lang="en-US" err="1"/>
              <a:t>aan</a:t>
            </a:r>
            <a:r>
              <a:rPr lang="en-US"/>
              <a:t> </a:t>
            </a:r>
            <a:r>
              <a:rPr lang="en-US" err="1"/>
              <a:t>te</a:t>
            </a:r>
            <a:r>
              <a:rPr lang="en-US"/>
              <a:t> </a:t>
            </a:r>
            <a:r>
              <a:rPr lang="en-US" err="1"/>
              <a:t>tonen</a:t>
            </a:r>
            <a:r>
              <a:rPr lang="en-US"/>
              <a:t> </a:t>
            </a:r>
            <a:r>
              <a:rPr lang="en-US" err="1"/>
              <a:t>dat</a:t>
            </a:r>
            <a:r>
              <a:rPr lang="en-US"/>
              <a:t> de </a:t>
            </a:r>
            <a:r>
              <a:rPr lang="en-US" err="1"/>
              <a:t>eigenaar</a:t>
            </a:r>
            <a:r>
              <a:rPr lang="en-US"/>
              <a:t> over </a:t>
            </a:r>
            <a:r>
              <a:rPr lang="en-US" err="1"/>
              <a:t>bepaalde</a:t>
            </a:r>
            <a:r>
              <a:rPr lang="en-US"/>
              <a:t> </a:t>
            </a:r>
            <a:r>
              <a:rPr lang="en-US" err="1"/>
              <a:t>vaardigheden</a:t>
            </a:r>
            <a:r>
              <a:rPr lang="en-US"/>
              <a:t> </a:t>
            </a:r>
            <a:r>
              <a:rPr lang="en-US" err="1"/>
              <a:t>beschikt</a:t>
            </a:r>
            <a:r>
              <a:rPr lang="en-US"/>
              <a:t> of </a:t>
            </a:r>
            <a:r>
              <a:rPr lang="en-US" err="1"/>
              <a:t>bepaalde</a:t>
            </a:r>
            <a:r>
              <a:rPr lang="en-US"/>
              <a:t> </a:t>
            </a:r>
            <a:r>
              <a:rPr lang="en-US" err="1"/>
              <a:t>leerresultaten</a:t>
            </a:r>
            <a:r>
              <a:rPr lang="en-US"/>
              <a:t> </a:t>
            </a:r>
            <a:r>
              <a:rPr lang="en-US" err="1"/>
              <a:t>heeft</a:t>
            </a:r>
            <a:r>
              <a:rPr lang="en-US"/>
              <a:t> </a:t>
            </a:r>
            <a:r>
              <a:rPr lang="en-US" err="1"/>
              <a:t>bereikt</a:t>
            </a:r>
            <a:r>
              <a:rPr lang="en-US"/>
              <a:t> door </a:t>
            </a:r>
            <a:r>
              <a:rPr lang="en-US" err="1"/>
              <a:t>middel</a:t>
            </a:r>
            <a:r>
              <a:rPr lang="en-US"/>
              <a:t> van </a:t>
            </a:r>
            <a:r>
              <a:rPr lang="en-US" err="1"/>
              <a:t>formeel</a:t>
            </a:r>
            <a:r>
              <a:rPr lang="en-US"/>
              <a:t>, </a:t>
            </a:r>
            <a:r>
              <a:rPr lang="en-US" err="1"/>
              <a:t>niet-formeel</a:t>
            </a:r>
            <a:r>
              <a:rPr lang="en-US"/>
              <a:t> of </a:t>
            </a:r>
            <a:r>
              <a:rPr lang="en-US" err="1"/>
              <a:t>informeel</a:t>
            </a:r>
            <a:r>
              <a:rPr lang="en-US"/>
              <a:t> </a:t>
            </a:r>
            <a:r>
              <a:rPr lang="en-US" err="1"/>
              <a:t>leren</a:t>
            </a:r>
            <a:r>
              <a:rPr lang="en-US"/>
              <a:t>.</a:t>
            </a:r>
          </a:p>
          <a:p>
            <a:pPr>
              <a:buNone/>
            </a:pPr>
            <a:endParaRPr lang="en-US"/>
          </a:p>
        </p:txBody>
      </p:sp>
    </p:spTree>
    <p:extLst>
      <p:ext uri="{BB962C8B-B14F-4D97-AF65-F5344CB8AC3E}">
        <p14:creationId xmlns:p14="http://schemas.microsoft.com/office/powerpoint/2010/main" val="40369681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t>Accreditatie</a:t>
            </a:r>
            <a:r>
              <a:rPr lang="en-US"/>
              <a:t>: Een </a:t>
            </a:r>
            <a:r>
              <a:rPr lang="en-US" err="1"/>
              <a:t>accreditatie-instantie</a:t>
            </a:r>
            <a:r>
              <a:rPr lang="en-US"/>
              <a:t> </a:t>
            </a:r>
            <a:r>
              <a:rPr lang="en-US" err="1"/>
              <a:t>kan</a:t>
            </a:r>
            <a:r>
              <a:rPr lang="en-US"/>
              <a:t> </a:t>
            </a:r>
            <a:r>
              <a:rPr lang="en-US" err="1"/>
              <a:t>worden</a:t>
            </a:r>
            <a:r>
              <a:rPr lang="en-US"/>
              <a:t> </a:t>
            </a:r>
            <a:r>
              <a:rPr lang="en-US" err="1"/>
              <a:t>gebruikt</a:t>
            </a:r>
            <a:r>
              <a:rPr lang="en-US"/>
              <a:t> om </a:t>
            </a:r>
            <a:r>
              <a:rPr lang="en-US" err="1"/>
              <a:t>informatie</a:t>
            </a:r>
            <a:r>
              <a:rPr lang="en-US"/>
              <a:t> </a:t>
            </a:r>
            <a:r>
              <a:rPr lang="en-US" err="1"/>
              <a:t>te</a:t>
            </a:r>
            <a:r>
              <a:rPr lang="en-US"/>
              <a:t> </a:t>
            </a:r>
            <a:r>
              <a:rPr lang="en-US" err="1"/>
              <a:t>specificeren</a:t>
            </a:r>
            <a:r>
              <a:rPr lang="en-US"/>
              <a:t> over: (1) de </a:t>
            </a:r>
            <a:r>
              <a:rPr lang="en-US" err="1"/>
              <a:t>kwaliteitsborging</a:t>
            </a:r>
            <a:r>
              <a:rPr lang="en-US"/>
              <a:t> </a:t>
            </a:r>
            <a:r>
              <a:rPr lang="en-US" err="1"/>
              <a:t>en</a:t>
            </a:r>
            <a:r>
              <a:rPr lang="en-US"/>
              <a:t>/of </a:t>
            </a:r>
            <a:r>
              <a:rPr lang="en-US" err="1"/>
              <a:t>vergunningverlening</a:t>
            </a:r>
            <a:r>
              <a:rPr lang="en-US"/>
              <a:t> </a:t>
            </a:r>
            <a:r>
              <a:rPr lang="en-US" err="1"/>
              <a:t>aan</a:t>
            </a:r>
            <a:r>
              <a:rPr lang="en-US"/>
              <a:t> </a:t>
            </a:r>
            <a:r>
              <a:rPr lang="en-US" err="1"/>
              <a:t>een</a:t>
            </a:r>
            <a:r>
              <a:rPr lang="en-US"/>
              <a:t> </a:t>
            </a:r>
            <a:r>
              <a:rPr lang="en-US" err="1"/>
              <a:t>organisatie</a:t>
            </a:r>
            <a:r>
              <a:rPr lang="en-US"/>
              <a:t>, (2) de </a:t>
            </a:r>
            <a:r>
              <a:rPr lang="en-US" err="1"/>
              <a:t>kwaliteitsborging</a:t>
            </a:r>
            <a:r>
              <a:rPr lang="en-US"/>
              <a:t> </a:t>
            </a:r>
            <a:r>
              <a:rPr lang="en-US" err="1"/>
              <a:t>en</a:t>
            </a:r>
            <a:r>
              <a:rPr lang="en-US"/>
              <a:t>/of </a:t>
            </a:r>
            <a:r>
              <a:rPr lang="en-US" err="1"/>
              <a:t>vergunningverlening</a:t>
            </a:r>
            <a:r>
              <a:rPr lang="en-US"/>
              <a:t> </a:t>
            </a:r>
            <a:r>
              <a:rPr lang="en-US" err="1"/>
              <a:t>aan</a:t>
            </a:r>
            <a:r>
              <a:rPr lang="en-US"/>
              <a:t> </a:t>
            </a:r>
            <a:r>
              <a:rPr lang="en-US" err="1"/>
              <a:t>een</a:t>
            </a:r>
            <a:r>
              <a:rPr lang="en-US"/>
              <a:t> </a:t>
            </a:r>
            <a:r>
              <a:rPr lang="en-US" err="1"/>
              <a:t>organisatie</a:t>
            </a:r>
            <a:r>
              <a:rPr lang="en-US"/>
              <a:t> met </a:t>
            </a:r>
            <a:r>
              <a:rPr lang="en-US" err="1"/>
              <a:t>betrekking</a:t>
            </a:r>
            <a:r>
              <a:rPr lang="en-US"/>
              <a:t> tot </a:t>
            </a:r>
            <a:r>
              <a:rPr lang="en-US" err="1"/>
              <a:t>een</a:t>
            </a:r>
            <a:r>
              <a:rPr lang="en-US"/>
              <a:t> </a:t>
            </a:r>
            <a:r>
              <a:rPr lang="en-US" err="1"/>
              <a:t>bepaalde</a:t>
            </a:r>
            <a:r>
              <a:rPr lang="en-US"/>
              <a:t> </a:t>
            </a:r>
            <a:r>
              <a:rPr lang="en-US" err="1"/>
              <a:t>kwalificatie</a:t>
            </a:r>
            <a:r>
              <a:rPr lang="en-US"/>
              <a:t>.</a:t>
            </a:r>
          </a:p>
          <a:p>
            <a:pPr>
              <a:buNone/>
            </a:pPr>
            <a:r>
              <a:rPr lang="en-US" err="1"/>
              <a:t>Bewijs</a:t>
            </a:r>
            <a:r>
              <a:rPr lang="en-US"/>
              <a:t>: Het </a:t>
            </a:r>
            <a:r>
              <a:rPr lang="en-US" err="1"/>
              <a:t>bevat</a:t>
            </a:r>
            <a:r>
              <a:rPr lang="en-US"/>
              <a:t> </a:t>
            </a:r>
            <a:r>
              <a:rPr lang="en-US" err="1"/>
              <a:t>informatie</a:t>
            </a:r>
            <a:r>
              <a:rPr lang="en-US"/>
              <a:t> over het </a:t>
            </a:r>
            <a:r>
              <a:rPr lang="en-US" err="1"/>
              <a:t>proces</a:t>
            </a:r>
            <a:r>
              <a:rPr lang="en-US"/>
              <a:t> </a:t>
            </a:r>
            <a:r>
              <a:rPr lang="en-US" err="1"/>
              <a:t>dat</a:t>
            </a:r>
            <a:r>
              <a:rPr lang="en-US"/>
              <a:t> </a:t>
            </a:r>
            <a:r>
              <a:rPr lang="en-US" err="1"/>
              <a:t>heeft</a:t>
            </a:r>
            <a:r>
              <a:rPr lang="en-US"/>
              <a:t> </a:t>
            </a:r>
            <a:r>
              <a:rPr lang="en-US" err="1"/>
              <a:t>geleid</a:t>
            </a:r>
            <a:r>
              <a:rPr lang="en-US"/>
              <a:t> tot de </a:t>
            </a:r>
            <a:r>
              <a:rPr lang="en-US" err="1"/>
              <a:t>afgifte</a:t>
            </a:r>
            <a:r>
              <a:rPr lang="en-US"/>
              <a:t> van het </a:t>
            </a:r>
            <a:r>
              <a:rPr lang="en-US" err="1"/>
              <a:t>verifieerbare</a:t>
            </a:r>
            <a:r>
              <a:rPr lang="en-US"/>
              <a:t> credential.</a:t>
            </a:r>
          </a:p>
          <a:p>
            <a:pPr>
              <a:buNone/>
            </a:pPr>
            <a:endParaRPr lang="en-US">
              <a:latin typeface="Calibri"/>
              <a:cs typeface="Calibri"/>
            </a:endParaRPr>
          </a:p>
        </p:txBody>
      </p:sp>
    </p:spTree>
    <p:extLst>
      <p:ext uri="{BB962C8B-B14F-4D97-AF65-F5344CB8AC3E}">
        <p14:creationId xmlns:p14="http://schemas.microsoft.com/office/powerpoint/2010/main" val="7572432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700453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Accreditatie: Een accreditatie-instantie kan worden gebruikt om informatie te specificeren over: (1) de kwaliteitsborging en/of vergunningverlening aan een organisatie, (2) de kwaliteitsborging en/of vergunningverlening aan een organisatie met betrekking tot een bepaalde kwalificatie.</a:t>
            </a:r>
          </a:p>
          <a:p>
            <a:pPr>
              <a:buNone/>
            </a:pPr>
            <a:r>
              <a:rPr lang="en-US"/>
              <a:t>Bewijs: Het bevat informatie over het proces dat heeft geleid tot de afgifte van het verifieerbare credential.</a:t>
            </a:r>
          </a:p>
        </p:txBody>
      </p:sp>
    </p:spTree>
    <p:extLst>
      <p:ext uri="{BB962C8B-B14F-4D97-AF65-F5344CB8AC3E}">
        <p14:creationId xmlns:p14="http://schemas.microsoft.com/office/powerpoint/2010/main" val="13524750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Accreditatie: Een accreditatie-instantie kan worden gebruikt om informatie te specificeren over: (1) de kwaliteitsborging en/of vergunningverlening aan een organisatie, (2) de kwaliteitsborging en/of vergunningverlening aan een organisatie met betrekking tot een bepaalde kwalificatie.</a:t>
            </a:r>
          </a:p>
          <a:p>
            <a:pPr>
              <a:buNone/>
            </a:pPr>
            <a:r>
              <a:rPr lang="en-US"/>
              <a:t>Bewijs: Het bevat informatie over het proces dat heeft geleid tot de afgifte van het verifieerbare credential.</a:t>
            </a:r>
          </a:p>
        </p:txBody>
      </p:sp>
    </p:spTree>
    <p:extLst>
      <p:ext uri="{BB962C8B-B14F-4D97-AF65-F5344CB8AC3E}">
        <p14:creationId xmlns:p14="http://schemas.microsoft.com/office/powerpoint/2010/main" val="12770106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1597" name="Google Shape;1597;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fbd552fd26_0_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1605" name="Google Shape;1605;gfbd552fd26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1614" name="Google Shape;161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Eveline</a:t>
            </a:r>
          </a:p>
          <a:p>
            <a:pPr marL="0" lvl="0" indent="0" algn="l" rtl="0">
              <a:lnSpc>
                <a:spcPct val="100000"/>
              </a:lnSpc>
              <a:spcBef>
                <a:spcPts val="0"/>
              </a:spcBef>
              <a:spcAft>
                <a:spcPts val="0"/>
              </a:spcAft>
              <a:buSzPts val="1100"/>
              <a:buNone/>
            </a:pPr>
            <a:endParaRPr lang="nl-BE"/>
          </a:p>
          <a:p>
            <a:pPr marL="0" lvl="0" indent="0" algn="l" rtl="0">
              <a:lnSpc>
                <a:spcPct val="100000"/>
              </a:lnSpc>
              <a:spcBef>
                <a:spcPts val="0"/>
              </a:spcBef>
              <a:spcAft>
                <a:spcPts val="0"/>
              </a:spcAft>
              <a:buSzPts val="1100"/>
              <a:buNone/>
            </a:pPr>
            <a:r>
              <a:rPr lang="en-GB"/>
              <a:t>https://dynamicforms.crmiv.vlaanderen.be/EventModule/Page/Show/bbf2c5e0-255f-471b-a13a-3544d3ebff27?PreFillIds=1f2d9e0d-7e7c-ed11-81ad-0022489fdcce,2f37577a-d331-4ebc-8188-51b5bb3c9b81</a:t>
            </a:r>
            <a:endParaRPr/>
          </a:p>
        </p:txBody>
      </p:sp>
      <p:sp>
        <p:nvSpPr>
          <p:cNvPr id="1108" name="Google Shape;110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118f7106d3a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Eveline</a:t>
            </a:r>
            <a:endParaRPr/>
          </a:p>
        </p:txBody>
      </p:sp>
      <p:sp>
        <p:nvSpPr>
          <p:cNvPr id="1686" name="Google Shape;1686;g118f7106d3a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9c5d1c9e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280" name="Google Shape;280;gf9c5d1c9e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fba70e22ce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1698" name="Google Shape;1698;gfba70e22ce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3508613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1417262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6.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6.xml"/><Relationship Id="rId1" Type="http://schemas.openxmlformats.org/officeDocument/2006/relationships/themeOverride" Target="../theme/themeOverride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3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4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7.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7.xml"/><Relationship Id="rId5" Type="http://schemas.openxmlformats.org/officeDocument/2006/relationships/image" Target="../media/image47.png"/><Relationship Id="rId4" Type="http://schemas.openxmlformats.org/officeDocument/2006/relationships/image" Target="../media/image45.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34"/>
        <p:cNvGrpSpPr/>
        <p:nvPr/>
      </p:nvGrpSpPr>
      <p:grpSpPr>
        <a:xfrm>
          <a:off x="0" y="0"/>
          <a:ext cx="0" cy="0"/>
          <a:chOff x="0" y="0"/>
          <a:chExt cx="0" cy="0"/>
        </a:xfrm>
      </p:grpSpPr>
      <p:pic>
        <p:nvPicPr>
          <p:cNvPr id="135" name="Google Shape;135;p63"/>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136" name="Google Shape;136;p63"/>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37" name="Google Shape;137;p63"/>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138" name="Google Shape;138;p63"/>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139" name="Google Shape;139;p63"/>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0" name="Google Shape;140;p63"/>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141" name="Google Shape;141;p63"/>
          <p:cNvSpPr txBox="1"/>
          <p:nvPr/>
        </p:nvSpPr>
        <p:spPr>
          <a:xfrm>
            <a:off x="6084169" y="4417084"/>
            <a:ext cx="2952300" cy="2076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eldia met foto">
  <p:cSld name="Titeldia met foto">
    <p:spTree>
      <p:nvGrpSpPr>
        <p:cNvPr id="1" name="Shape 142"/>
        <p:cNvGrpSpPr/>
        <p:nvPr/>
      </p:nvGrpSpPr>
      <p:grpSpPr>
        <a:xfrm>
          <a:off x="0" y="0"/>
          <a:ext cx="0" cy="0"/>
          <a:chOff x="0" y="0"/>
          <a:chExt cx="0" cy="0"/>
        </a:xfrm>
      </p:grpSpPr>
      <p:sp>
        <p:nvSpPr>
          <p:cNvPr id="143" name="Google Shape;143;g1a30d34c7e0_0_324"/>
          <p:cNvSpPr txBox="1">
            <a:spLocks noGrp="1"/>
          </p:cNvSpPr>
          <p:nvPr>
            <p:ph type="body" idx="1"/>
          </p:nvPr>
        </p:nvSpPr>
        <p:spPr>
          <a:xfrm>
            <a:off x="-1" y="0"/>
            <a:ext cx="9144000" cy="51435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44" name="Google Shape;144;g1a30d34c7e0_0_324"/>
          <p:cNvSpPr txBox="1">
            <a:spLocks noGrp="1"/>
          </p:cNvSpPr>
          <p:nvPr>
            <p:ph type="ctrTitle"/>
          </p:nvPr>
        </p:nvSpPr>
        <p:spPr>
          <a:xfrm>
            <a:off x="4453200" y="2282159"/>
            <a:ext cx="4053900" cy="18519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dk1"/>
              </a:buClr>
              <a:buSzPts val="2700"/>
              <a:buFont typeface="Arial"/>
              <a:buNone/>
              <a:defRPr sz="27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g1a30d34c7e0_0_324"/>
          <p:cNvSpPr txBox="1">
            <a:spLocks noGrp="1"/>
          </p:cNvSpPr>
          <p:nvPr>
            <p:ph type="dt" idx="10"/>
          </p:nvPr>
        </p:nvSpPr>
        <p:spPr>
          <a:xfrm>
            <a:off x="2397600" y="4622562"/>
            <a:ext cx="1080000" cy="27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4FA21D48-A6BA-4F6D-AABB-7D99643D57E2}"/>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6000" t="8342" r="43477" b="33822"/>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9435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255100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97582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05129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11502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63858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14716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3410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73351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02396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905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272310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74717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279780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432523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534695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74821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solidFill>
                <a:schemeClr val="tx1"/>
              </a:solidFill>
            </a:endParaRPr>
          </a:p>
        </p:txBody>
      </p:sp>
    </p:spTree>
    <p:extLst>
      <p:ext uri="{BB962C8B-B14F-4D97-AF65-F5344CB8AC3E}">
        <p14:creationId xmlns:p14="http://schemas.microsoft.com/office/powerpoint/2010/main" val="326910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46189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p>
        </p:txBody>
      </p:sp>
    </p:spTree>
    <p:extLst>
      <p:ext uri="{BB962C8B-B14F-4D97-AF65-F5344CB8AC3E}">
        <p14:creationId xmlns:p14="http://schemas.microsoft.com/office/powerpoint/2010/main" val="133378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78AA4E71-19A2-489E-A860-0F722BD39634}"/>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48982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5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700695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Titel_01">
    <p:spTree>
      <p:nvGrpSpPr>
        <p:cNvPr id="1" name=""/>
        <p:cNvGrpSpPr/>
        <p:nvPr/>
      </p:nvGrpSpPr>
      <p:grpSpPr>
        <a:xfrm>
          <a:off x="0" y="0"/>
          <a:ext cx="0" cy="0"/>
          <a:chOff x="0" y="0"/>
          <a:chExt cx="0" cy="0"/>
        </a:xfrm>
      </p:grpSpPr>
      <p:pic>
        <p:nvPicPr>
          <p:cNvPr id="5" name="Picture 4" descr="A picture containing floor&#10;&#10;Description automatically generated">
            <a:extLst>
              <a:ext uri="{FF2B5EF4-FFF2-40B4-BE49-F238E27FC236}">
                <a16:creationId xmlns:a16="http://schemas.microsoft.com/office/drawing/2014/main" id="{2A69FAB9-AE2B-436D-9041-8A2741DF9B7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9365" t="5863" r="8524" b="32368"/>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endParaRPr lang="en-US"/>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80864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2_Titel_01">
    <p:spTree>
      <p:nvGrpSpPr>
        <p:cNvPr id="1" name=""/>
        <p:cNvGrpSpPr/>
        <p:nvPr/>
      </p:nvGrpSpPr>
      <p:grpSpPr>
        <a:xfrm>
          <a:off x="0" y="0"/>
          <a:ext cx="0" cy="0"/>
          <a:chOff x="0" y="0"/>
          <a:chExt cx="0" cy="0"/>
        </a:xfrm>
      </p:grpSpPr>
      <p:pic>
        <p:nvPicPr>
          <p:cNvPr id="4" name="Picture 3" descr="A group of people walking&#10;&#10;Description automatically generated with low confidence">
            <a:extLst>
              <a:ext uri="{FF2B5EF4-FFF2-40B4-BE49-F238E27FC236}">
                <a16:creationId xmlns:a16="http://schemas.microsoft.com/office/drawing/2014/main" id="{F18B8AE1-9A59-46A6-B320-FCC9A259273D}"/>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144" t="7785" r="1" b="8137"/>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24590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7"/>
            <a:ext cx="7886700" cy="3223397"/>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8652" y="931164"/>
            <a:ext cx="7886699" cy="348478"/>
          </a:xfrm>
        </p:spPr>
        <p:txBody>
          <a:bodyPr anchor="ctr"/>
          <a:lstStyle>
            <a:lvl1pPr>
              <a:defRPr sz="1800" b="1" u="none"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150080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noAutofit/>
          </a:bodyPr>
          <a:lstStyle>
            <a:lvl1pPr>
              <a:defRPr b="1">
                <a:latin typeface="FlandersArtSans-Bold" panose="00000500000000000000" pitchFamily="50" charset="0"/>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Tree>
    <p:extLst>
      <p:ext uri="{BB962C8B-B14F-4D97-AF65-F5344CB8AC3E}">
        <p14:creationId xmlns:p14="http://schemas.microsoft.com/office/powerpoint/2010/main" val="14794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Algemeen">
  <p:cSld name="Algemeen">
    <p:spTree>
      <p:nvGrpSpPr>
        <p:cNvPr id="1" name="Shape 12"/>
        <p:cNvGrpSpPr/>
        <p:nvPr/>
      </p:nvGrpSpPr>
      <p:grpSpPr>
        <a:xfrm>
          <a:off x="0" y="0"/>
          <a:ext cx="0" cy="0"/>
          <a:chOff x="0" y="0"/>
          <a:chExt cx="0" cy="0"/>
        </a:xfrm>
      </p:grpSpPr>
      <p:sp>
        <p:nvSpPr>
          <p:cNvPr id="13" name="Google Shape;13;p10"/>
          <p:cNvSpPr txBox="1">
            <a:spLocks noGrp="1"/>
          </p:cNvSpPr>
          <p:nvPr>
            <p:ph type="body" idx="1"/>
          </p:nvPr>
        </p:nvSpPr>
        <p:spPr>
          <a:xfrm>
            <a:off x="481013" y="1414106"/>
            <a:ext cx="8372475" cy="3145194"/>
          </a:xfrm>
          <a:prstGeom prst="rect">
            <a:avLst/>
          </a:prstGeom>
          <a:noFill/>
          <a:ln>
            <a:noFill/>
          </a:ln>
        </p:spPr>
        <p:txBody>
          <a:bodyPr spcFirstLastPara="1" wrap="square" lIns="0" tIns="0" rIns="0" bIns="45700" anchor="t" anchorCtr="0">
            <a:noAutofit/>
          </a:bodyPr>
          <a:lstStyle>
            <a:lvl1pPr marL="457189" lvl="0" indent="-354321" algn="l">
              <a:lnSpc>
                <a:spcPct val="90000"/>
              </a:lnSpc>
              <a:spcBef>
                <a:spcPts val="300"/>
              </a:spcBef>
              <a:spcAft>
                <a:spcPts val="0"/>
              </a:spcAft>
              <a:buClr>
                <a:schemeClr val="dk1"/>
              </a:buClr>
              <a:buSzPts val="1980"/>
              <a:buFont typeface="Calibri"/>
              <a:buChar char="•"/>
              <a:defRPr/>
            </a:lvl1pPr>
            <a:lvl2pPr marL="914378" lvl="1" indent="-333367" algn="l">
              <a:lnSpc>
                <a:spcPct val="90000"/>
              </a:lnSpc>
              <a:spcBef>
                <a:spcPts val="300"/>
              </a:spcBef>
              <a:spcAft>
                <a:spcPts val="0"/>
              </a:spcAft>
              <a:buClr>
                <a:schemeClr val="accent6"/>
              </a:buClr>
              <a:buSzPts val="1650"/>
              <a:buFont typeface="Calibri"/>
              <a:buChar char="•"/>
              <a:defRPr/>
            </a:lvl2pPr>
            <a:lvl3pPr marL="1371566" lvl="2" indent="-336542" algn="l">
              <a:lnSpc>
                <a:spcPct val="90000"/>
              </a:lnSpc>
              <a:spcBef>
                <a:spcPts val="300"/>
              </a:spcBef>
              <a:spcAft>
                <a:spcPts val="0"/>
              </a:spcAft>
              <a:buClr>
                <a:schemeClr val="dk1"/>
              </a:buClr>
              <a:buSzPts val="1700"/>
              <a:buFont typeface="Calibri"/>
              <a:buChar char="•"/>
              <a:defRPr/>
            </a:lvl3pPr>
            <a:lvl4pPr marL="1828754" lvl="3" indent="-323842" algn="l">
              <a:lnSpc>
                <a:spcPct val="90000"/>
              </a:lnSpc>
              <a:spcBef>
                <a:spcPts val="300"/>
              </a:spcBef>
              <a:spcAft>
                <a:spcPts val="0"/>
              </a:spcAft>
              <a:buClr>
                <a:schemeClr val="accent6"/>
              </a:buClr>
              <a:buSzPts val="1500"/>
              <a:buFont typeface="Calibri"/>
              <a:buChar char="•"/>
              <a:defRPr/>
            </a:lvl4pPr>
            <a:lvl5pPr marL="2285943" lvl="4" indent="-331462" algn="l">
              <a:lnSpc>
                <a:spcPct val="90000"/>
              </a:lnSpc>
              <a:spcBef>
                <a:spcPts val="300"/>
              </a:spcBef>
              <a:spcAft>
                <a:spcPts val="0"/>
              </a:spcAft>
              <a:buClr>
                <a:schemeClr val="dk1"/>
              </a:buClr>
              <a:buSzPts val="1620"/>
              <a:buFont typeface="Calibri"/>
              <a:buChar char="•"/>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4" name="Google Shape;14;p10"/>
          <p:cNvSpPr txBox="1"/>
          <p:nvPr/>
        </p:nvSpPr>
        <p:spPr>
          <a:xfrm>
            <a:off x="481782" y="930652"/>
            <a:ext cx="6223819" cy="3000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5" name="Google Shape;15;p10"/>
          <p:cNvSpPr txBox="1">
            <a:spLocks noGrp="1"/>
          </p:cNvSpPr>
          <p:nvPr>
            <p:ph type="body" idx="2"/>
          </p:nvPr>
        </p:nvSpPr>
        <p:spPr>
          <a:xfrm>
            <a:off x="481781" y="212710"/>
            <a:ext cx="8370960" cy="591132"/>
          </a:xfrm>
          <a:prstGeom prst="rect">
            <a:avLst/>
          </a:prstGeom>
          <a:noFill/>
          <a:ln>
            <a:noFill/>
          </a:ln>
        </p:spPr>
        <p:txBody>
          <a:bodyPr spcFirstLastPara="1" wrap="square" lIns="0" tIns="0" rIns="0" bIns="45700" anchor="t" anchorCtr="0">
            <a:noAutofit/>
          </a:bodyPr>
          <a:lstStyle>
            <a:lvl1pPr marL="457189" lvl="0" indent="-228594"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378" lvl="1" indent="-228594"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566" lvl="2" indent="-228594"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754" lvl="3" indent="-228594"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5943" lvl="4" indent="-228594"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6" name="Google Shape;16;p10"/>
          <p:cNvSpPr txBox="1">
            <a:spLocks noGrp="1"/>
          </p:cNvSpPr>
          <p:nvPr>
            <p:ph type="body" idx="3"/>
          </p:nvPr>
        </p:nvSpPr>
        <p:spPr>
          <a:xfrm>
            <a:off x="481014" y="951046"/>
            <a:ext cx="8370959" cy="295093"/>
          </a:xfrm>
          <a:prstGeom prst="rect">
            <a:avLst/>
          </a:prstGeom>
          <a:noFill/>
          <a:ln>
            <a:noFill/>
          </a:ln>
        </p:spPr>
        <p:txBody>
          <a:bodyPr spcFirstLastPara="1" wrap="square" lIns="0" tIns="0" rIns="0" bIns="45700" anchor="t" anchorCtr="0">
            <a:noAutofit/>
          </a:bodyPr>
          <a:lstStyle>
            <a:lvl1pPr marL="457189" lvl="0" indent="-228594"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marL="914378" lvl="1" indent="-314318" algn="l">
              <a:lnSpc>
                <a:spcPct val="90000"/>
              </a:lnSpc>
              <a:spcBef>
                <a:spcPts val="300"/>
              </a:spcBef>
              <a:spcAft>
                <a:spcPts val="0"/>
              </a:spcAft>
              <a:buClr>
                <a:schemeClr val="accent6"/>
              </a:buClr>
              <a:buSzPts val="1350"/>
              <a:buChar char="•"/>
              <a:defRPr/>
            </a:lvl2pPr>
            <a:lvl3pPr marL="1371566" lvl="2" indent="-325747" algn="l">
              <a:lnSpc>
                <a:spcPct val="90000"/>
              </a:lnSpc>
              <a:spcBef>
                <a:spcPts val="300"/>
              </a:spcBef>
              <a:spcAft>
                <a:spcPts val="0"/>
              </a:spcAft>
              <a:buClr>
                <a:schemeClr val="dk1"/>
              </a:buClr>
              <a:buSzPts val="1530"/>
              <a:buChar char="•"/>
              <a:defRPr/>
            </a:lvl3pPr>
            <a:lvl4pPr marL="1828754" lvl="3" indent="-314318" algn="l">
              <a:lnSpc>
                <a:spcPct val="90000"/>
              </a:lnSpc>
              <a:spcBef>
                <a:spcPts val="300"/>
              </a:spcBef>
              <a:spcAft>
                <a:spcPts val="0"/>
              </a:spcAft>
              <a:buClr>
                <a:schemeClr val="accent6"/>
              </a:buClr>
              <a:buSzPts val="1350"/>
              <a:buChar char="•"/>
              <a:defRPr/>
            </a:lvl4pPr>
            <a:lvl5pPr marL="2285943" lvl="4" indent="-331462" algn="l">
              <a:lnSpc>
                <a:spcPct val="90000"/>
              </a:lnSpc>
              <a:spcBef>
                <a:spcPts val="300"/>
              </a:spcBef>
              <a:spcAft>
                <a:spcPts val="0"/>
              </a:spcAft>
              <a:buClr>
                <a:schemeClr val="dk1"/>
              </a:buClr>
              <a:buSzPts val="1620"/>
              <a:buChar char="•"/>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7" name="Google Shape;17;p10"/>
          <p:cNvSpPr/>
          <p:nvPr/>
        </p:nvSpPr>
        <p:spPr>
          <a:xfrm>
            <a:off x="1" y="0"/>
            <a:ext cx="179294"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6603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4-contact">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6DEC8C36-793F-4F9B-A88C-AE0C411205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000"/>
          <a:stretch/>
        </p:blipFill>
        <p:spPr>
          <a:xfrm>
            <a:off x="5893594" y="962169"/>
            <a:ext cx="3250406" cy="4179092"/>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5141262"/>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40544" y="267891"/>
            <a:ext cx="4714850" cy="810772"/>
          </a:xfrm>
          <a:noFill/>
        </p:spPr>
        <p:txBody>
          <a:bodyPr lIns="0" tIns="0" anchor="ctr" anchorCtr="0">
            <a:normAutofit/>
          </a:bodyPr>
          <a:lstStyle>
            <a:lvl1pPr algn="l">
              <a:defRPr sz="27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40544" y="1349999"/>
            <a:ext cx="4714850" cy="297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8" name="Rechte verbindingslijn 7">
            <a:extLst>
              <a:ext uri="{FF2B5EF4-FFF2-40B4-BE49-F238E27FC236}">
                <a16:creationId xmlns:a16="http://schemas.microsoft.com/office/drawing/2014/main" id="{0F0503B9-1B56-4529-B1D3-9550C803D3A4}"/>
              </a:ext>
            </a:extLst>
          </p:cNvPr>
          <p:cNvCxnSpPr/>
          <p:nvPr userDrawn="1"/>
        </p:nvCxnSpPr>
        <p:spPr>
          <a:xfrm>
            <a:off x="540544" y="1080000"/>
            <a:ext cx="675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931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44-contact">
    <p:spTree>
      <p:nvGrpSpPr>
        <p:cNvPr id="1" name=""/>
        <p:cNvGrpSpPr/>
        <p:nvPr/>
      </p:nvGrpSpPr>
      <p:grpSpPr>
        <a:xfrm>
          <a:off x="0" y="0"/>
          <a:ext cx="0" cy="0"/>
          <a:chOff x="0" y="0"/>
          <a:chExt cx="0" cy="0"/>
        </a:xfrm>
      </p:grpSpPr>
      <p:pic>
        <p:nvPicPr>
          <p:cNvPr id="14" name="Afbeelding 13" descr="Afbeelding met gebouw, persoon, buiten&#10;&#10;Automatisch gegenereerde beschrijving">
            <a:extLst>
              <a:ext uri="{FF2B5EF4-FFF2-40B4-BE49-F238E27FC236}">
                <a16:creationId xmlns:a16="http://schemas.microsoft.com/office/drawing/2014/main" id="{C3262B1C-C556-488D-BFC5-1304947483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1768"/>
          <a:stretch/>
        </p:blipFill>
        <p:spPr>
          <a:xfrm>
            <a:off x="5493258" y="968783"/>
            <a:ext cx="3653852" cy="4181873"/>
          </a:xfrm>
          <a:prstGeom prst="rect">
            <a:avLst/>
          </a:prstGeom>
        </p:spPr>
      </p:pic>
      <p:sp>
        <p:nvSpPr>
          <p:cNvPr id="5" name="Vrije vorm: vorm 4">
            <a:extLst>
              <a:ext uri="{FF2B5EF4-FFF2-40B4-BE49-F238E27FC236}">
                <a16:creationId xmlns:a16="http://schemas.microsoft.com/office/drawing/2014/main" id="{67A4E095-02BF-4E7C-9EA9-1A16A8CB5EA4}"/>
              </a:ext>
            </a:extLst>
          </p:cNvPr>
          <p:cNvSpPr/>
          <p:nvPr/>
        </p:nvSpPr>
        <p:spPr>
          <a:xfrm>
            <a:off x="0" y="0"/>
            <a:ext cx="8623430" cy="5142694"/>
          </a:xfrm>
          <a:custGeom>
            <a:avLst/>
            <a:gdLst>
              <a:gd name="connsiteX0" fmla="*/ 0 w 11497906"/>
              <a:gd name="connsiteY0" fmla="*/ 0 h 6856925"/>
              <a:gd name="connsiteX1" fmla="*/ 11497906 w 11497906"/>
              <a:gd name="connsiteY1" fmla="*/ 0 h 6856925"/>
              <a:gd name="connsiteX2" fmla="*/ 7989245 w 11497906"/>
              <a:gd name="connsiteY2" fmla="*/ 6856926 h 6856925"/>
              <a:gd name="connsiteX3" fmla="*/ 0 w 11497906"/>
              <a:gd name="connsiteY3" fmla="*/ 6856926 h 6856925"/>
            </a:gdLst>
            <a:ahLst/>
            <a:cxnLst>
              <a:cxn ang="0">
                <a:pos x="connsiteX0" y="connsiteY0"/>
              </a:cxn>
              <a:cxn ang="0">
                <a:pos x="connsiteX1" y="connsiteY1"/>
              </a:cxn>
              <a:cxn ang="0">
                <a:pos x="connsiteX2" y="connsiteY2"/>
              </a:cxn>
              <a:cxn ang="0">
                <a:pos x="connsiteX3" y="connsiteY3"/>
              </a:cxn>
            </a:cxnLst>
            <a:rect l="l" t="t" r="r" b="b"/>
            <a:pathLst>
              <a:path w="11497906" h="6856925">
                <a:moveTo>
                  <a:pt x="0" y="0"/>
                </a:moveTo>
                <a:lnTo>
                  <a:pt x="11497906" y="0"/>
                </a:lnTo>
                <a:lnTo>
                  <a:pt x="7989245" y="6856926"/>
                </a:lnTo>
                <a:lnTo>
                  <a:pt x="0" y="6856926"/>
                </a:lnTo>
                <a:close/>
              </a:path>
            </a:pathLst>
          </a:custGeom>
          <a:solidFill>
            <a:srgbClr val="FFFFFF"/>
          </a:solidFill>
          <a:ln w="9547" cap="flat">
            <a:noFill/>
            <a:prstDash val="solid"/>
            <a:miter/>
          </a:ln>
        </p:spPr>
        <p:txBody>
          <a:bodyPr rtlCol="0" anchor="ctr"/>
          <a:lstStyle/>
          <a:p>
            <a:endParaRPr lang="nl-BE" sz="825"/>
          </a:p>
        </p:txBody>
      </p:sp>
      <p:sp>
        <p:nvSpPr>
          <p:cNvPr id="6" name="Vrije vorm: vorm 5">
            <a:extLst>
              <a:ext uri="{FF2B5EF4-FFF2-40B4-BE49-F238E27FC236}">
                <a16:creationId xmlns:a16="http://schemas.microsoft.com/office/drawing/2014/main" id="{53FA68D5-32DF-4770-B729-9E69BF1D15C4}"/>
              </a:ext>
            </a:extLst>
          </p:cNvPr>
          <p:cNvSpPr/>
          <p:nvPr/>
        </p:nvSpPr>
        <p:spPr>
          <a:xfrm>
            <a:off x="2990238" y="0"/>
            <a:ext cx="5633191" cy="1079808"/>
          </a:xfrm>
          <a:custGeom>
            <a:avLst/>
            <a:gdLst>
              <a:gd name="connsiteX0" fmla="*/ 6774818 w 7510921"/>
              <a:gd name="connsiteY0" fmla="*/ 1439744 h 1439744"/>
              <a:gd name="connsiteX1" fmla="*/ 7510922 w 7510921"/>
              <a:gd name="connsiteY1" fmla="*/ 0 h 1439744"/>
              <a:gd name="connsiteX2" fmla="*/ 1346180 w 7510921"/>
              <a:gd name="connsiteY2" fmla="*/ 0 h 1439744"/>
              <a:gd name="connsiteX3" fmla="*/ 0 w 7510921"/>
              <a:gd name="connsiteY3" fmla="*/ 0 h 1439744"/>
            </a:gdLst>
            <a:ahLst/>
            <a:cxnLst>
              <a:cxn ang="0">
                <a:pos x="connsiteX0" y="connsiteY0"/>
              </a:cxn>
              <a:cxn ang="0">
                <a:pos x="connsiteX1" y="connsiteY1"/>
              </a:cxn>
              <a:cxn ang="0">
                <a:pos x="connsiteX2" y="connsiteY2"/>
              </a:cxn>
              <a:cxn ang="0">
                <a:pos x="connsiteX3" y="connsiteY3"/>
              </a:cxn>
            </a:cxnLst>
            <a:rect l="l" t="t" r="r" b="b"/>
            <a:pathLst>
              <a:path w="7510921" h="1439744">
                <a:moveTo>
                  <a:pt x="6774818" y="1439744"/>
                </a:moveTo>
                <a:lnTo>
                  <a:pt x="7510922" y="0"/>
                </a:lnTo>
                <a:lnTo>
                  <a:pt x="1346180" y="0"/>
                </a:lnTo>
                <a:lnTo>
                  <a:pt x="0" y="0"/>
                </a:lnTo>
                <a:close/>
              </a:path>
            </a:pathLst>
          </a:custGeom>
          <a:solidFill>
            <a:srgbClr val="FFEB00"/>
          </a:solidFill>
          <a:ln w="9547" cap="flat">
            <a:noFill/>
            <a:prstDash val="solid"/>
            <a:miter/>
          </a:ln>
        </p:spPr>
        <p:txBody>
          <a:bodyPr rtlCol="0" anchor="ctr"/>
          <a:lstStyle/>
          <a:p>
            <a:endParaRPr lang="nl-BE" sz="825"/>
          </a:p>
        </p:txBody>
      </p:sp>
      <p:grpSp>
        <p:nvGrpSpPr>
          <p:cNvPr id="10" name="Graphic 8">
            <a:extLst>
              <a:ext uri="{FF2B5EF4-FFF2-40B4-BE49-F238E27FC236}">
                <a16:creationId xmlns:a16="http://schemas.microsoft.com/office/drawing/2014/main" id="{E9E0BD30-1D27-4C5E-A861-D519234E62AB}"/>
              </a:ext>
            </a:extLst>
          </p:cNvPr>
          <p:cNvGrpSpPr/>
          <p:nvPr/>
        </p:nvGrpSpPr>
        <p:grpSpPr>
          <a:xfrm>
            <a:off x="8071352" y="0"/>
            <a:ext cx="1071216" cy="1307513"/>
            <a:chOff x="10761802" y="0"/>
            <a:chExt cx="1428288" cy="1743350"/>
          </a:xfrm>
          <a:solidFill>
            <a:srgbClr val="F5F5ED"/>
          </a:solidFill>
        </p:grpSpPr>
        <p:sp>
          <p:nvSpPr>
            <p:cNvPr id="11" name="Vrije vorm: vorm 10">
              <a:extLst>
                <a:ext uri="{FF2B5EF4-FFF2-40B4-BE49-F238E27FC236}">
                  <a16:creationId xmlns:a16="http://schemas.microsoft.com/office/drawing/2014/main" id="{9D92A671-EF7E-4D1E-BF6C-43ABC775CD67}"/>
                </a:ext>
              </a:extLst>
            </p:cNvPr>
            <p:cNvSpPr/>
            <p:nvPr/>
          </p:nvSpPr>
          <p:spPr>
            <a:xfrm>
              <a:off x="11571420" y="1612551"/>
              <a:ext cx="618670" cy="130799"/>
            </a:xfrm>
            <a:custGeom>
              <a:avLst/>
              <a:gdLst>
                <a:gd name="connsiteX0" fmla="*/ 618671 w 618670"/>
                <a:gd name="connsiteY0" fmla="*/ 130799 h 130799"/>
                <a:gd name="connsiteX1" fmla="*/ 0 w 618670"/>
                <a:gd name="connsiteY1" fmla="*/ 0 h 130799"/>
                <a:gd name="connsiteX2" fmla="*/ 618671 w 618670"/>
                <a:gd name="connsiteY2" fmla="*/ 130799 h 130799"/>
              </a:gdLst>
              <a:ahLst/>
              <a:cxnLst>
                <a:cxn ang="0">
                  <a:pos x="connsiteX0" y="connsiteY0"/>
                </a:cxn>
                <a:cxn ang="0">
                  <a:pos x="connsiteX1" y="connsiteY1"/>
                </a:cxn>
                <a:cxn ang="0">
                  <a:pos x="connsiteX2" y="connsiteY2"/>
                </a:cxn>
              </a:cxnLst>
              <a:rect l="l" t="t" r="r" b="b"/>
              <a:pathLst>
                <a:path w="618670" h="130799">
                  <a:moveTo>
                    <a:pt x="618671" y="130799"/>
                  </a:moveTo>
                  <a:lnTo>
                    <a:pt x="0" y="0"/>
                  </a:lnTo>
                  <a:lnTo>
                    <a:pt x="618671" y="130799"/>
                  </a:lnTo>
                  <a:close/>
                </a:path>
              </a:pathLst>
            </a:custGeom>
            <a:solidFill>
              <a:srgbClr val="F5F5ED"/>
            </a:solidFill>
            <a:ln w="9547" cap="flat">
              <a:noFill/>
              <a:prstDash val="solid"/>
              <a:miter/>
            </a:ln>
          </p:spPr>
          <p:txBody>
            <a:bodyPr rtlCol="0" anchor="ctr"/>
            <a:lstStyle/>
            <a:p>
              <a:endParaRPr lang="nl-BE" sz="825"/>
            </a:p>
          </p:txBody>
        </p:sp>
        <p:sp>
          <p:nvSpPr>
            <p:cNvPr id="12" name="Vrije vorm: vorm 11">
              <a:extLst>
                <a:ext uri="{FF2B5EF4-FFF2-40B4-BE49-F238E27FC236}">
                  <a16:creationId xmlns:a16="http://schemas.microsoft.com/office/drawing/2014/main" id="{24C8A85A-8BD5-4608-8A62-8C35E60CDF8E}"/>
                </a:ext>
              </a:extLst>
            </p:cNvPr>
            <p:cNvSpPr/>
            <p:nvPr/>
          </p:nvSpPr>
          <p:spPr>
            <a:xfrm>
              <a:off x="10761802" y="0"/>
              <a:ext cx="1428288" cy="1743350"/>
            </a:xfrm>
            <a:custGeom>
              <a:avLst/>
              <a:gdLst>
                <a:gd name="connsiteX0" fmla="*/ 1428289 w 1428288"/>
                <a:gd name="connsiteY0" fmla="*/ 0 h 1743350"/>
                <a:gd name="connsiteX1" fmla="*/ 736104 w 1428288"/>
                <a:gd name="connsiteY1" fmla="*/ 0 h 1743350"/>
                <a:gd name="connsiteX2" fmla="*/ 0 w 1428288"/>
                <a:gd name="connsiteY2" fmla="*/ 1439744 h 1743350"/>
                <a:gd name="connsiteX3" fmla="*/ 809618 w 1428288"/>
                <a:gd name="connsiteY3" fmla="*/ 1612552 h 1743350"/>
                <a:gd name="connsiteX4" fmla="*/ 1428289 w 1428288"/>
                <a:gd name="connsiteY4" fmla="*/ 1743351 h 17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88" h="1743350">
                  <a:moveTo>
                    <a:pt x="1428289" y="0"/>
                  </a:moveTo>
                  <a:lnTo>
                    <a:pt x="736104" y="0"/>
                  </a:lnTo>
                  <a:lnTo>
                    <a:pt x="0" y="1439744"/>
                  </a:lnTo>
                  <a:lnTo>
                    <a:pt x="809618" y="1612552"/>
                  </a:lnTo>
                  <a:lnTo>
                    <a:pt x="1428289" y="1743351"/>
                  </a:lnTo>
                  <a:close/>
                </a:path>
              </a:pathLst>
            </a:custGeom>
            <a:solidFill>
              <a:srgbClr val="F5F5ED"/>
            </a:solidFill>
            <a:ln w="9547" cap="flat">
              <a:noFill/>
              <a:prstDash val="solid"/>
              <a:miter/>
            </a:ln>
          </p:spPr>
          <p:txBody>
            <a:bodyPr rtlCol="0" anchor="ctr"/>
            <a:lstStyle/>
            <a:p>
              <a:endParaRPr lang="nl-BE" sz="825"/>
            </a:p>
          </p:txBody>
        </p:sp>
      </p:grpSp>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40544" y="1392153"/>
            <a:ext cx="4714850" cy="810772"/>
          </a:xfrm>
          <a:noFill/>
        </p:spPr>
        <p:txBody>
          <a:bodyPr lIns="0" tIns="0" anchor="ctr" anchorCtr="0">
            <a:normAutofit/>
          </a:bodyPr>
          <a:lstStyle>
            <a:lvl1pPr algn="l">
              <a:defRPr sz="27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40544" y="2793792"/>
            <a:ext cx="4714850" cy="152620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8" name="Rechte verbindingslijn 7">
            <a:extLst>
              <a:ext uri="{FF2B5EF4-FFF2-40B4-BE49-F238E27FC236}">
                <a16:creationId xmlns:a16="http://schemas.microsoft.com/office/drawing/2014/main" id="{0F0503B9-1B56-4529-B1D3-9550C803D3A4}"/>
              </a:ext>
            </a:extLst>
          </p:cNvPr>
          <p:cNvCxnSpPr/>
          <p:nvPr userDrawn="1"/>
        </p:nvCxnSpPr>
        <p:spPr>
          <a:xfrm>
            <a:off x="540544" y="1080000"/>
            <a:ext cx="675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10335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el_01">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A4EC494-77F5-4DAF-B3E7-59FCED70AD19}"/>
              </a:ext>
            </a:extLst>
          </p:cNvPr>
          <p:cNvPicPr>
            <a:picLocks noChangeAspect="1"/>
          </p:cNvPicPr>
          <p:nvPr userDrawn="1"/>
        </p:nvPicPr>
        <p:blipFill>
          <a:blip r:embed="rId2"/>
          <a:stretch>
            <a:fillRect/>
          </a:stretch>
        </p:blipFill>
        <p:spPr>
          <a:xfrm>
            <a:off x="3660887" y="216522"/>
            <a:ext cx="5191125" cy="4704229"/>
          </a:xfrm>
          <a:prstGeom prst="rect">
            <a:avLst/>
          </a:prstGeom>
        </p:spPr>
      </p:pic>
      <p:sp>
        <p:nvSpPr>
          <p:cNvPr id="8" name="Rectangle 1">
            <a:extLst>
              <a:ext uri="{FF2B5EF4-FFF2-40B4-BE49-F238E27FC236}">
                <a16:creationId xmlns:a16="http://schemas.microsoft.com/office/drawing/2014/main" id="{B4B57259-B130-4715-8869-2B01595DCFF1}"/>
              </a:ext>
            </a:extLst>
          </p:cNvPr>
          <p:cNvSpPr/>
          <p:nvPr userDrawn="1"/>
        </p:nvSpPr>
        <p:spPr>
          <a:xfrm>
            <a:off x="288003" y="213789"/>
            <a:ext cx="5890214" cy="4706962"/>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68474" y="999381"/>
            <a:ext cx="4392008" cy="2386583"/>
          </a:xfrm>
          <a:prstGeom prst="rect">
            <a:avLst/>
          </a:prstGeom>
        </p:spPr>
        <p:txBody>
          <a:bodyPr anchor="ctr" anchorCtr="0">
            <a:normAutofit/>
          </a:bodyPr>
          <a:lstStyle>
            <a:lvl1pPr algn="l">
              <a:defRPr sz="2700" b="1">
                <a:solidFill>
                  <a:schemeClr val="accent2"/>
                </a:solidFill>
              </a:defRPr>
            </a:lvl1pPr>
          </a:lstStyle>
          <a:p>
            <a:r>
              <a:rPr lang="nl-NL"/>
              <a:t>Titel</a:t>
            </a:r>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8474" y="3735788"/>
            <a:ext cx="4032513" cy="1014986"/>
          </a:xfrm>
          <a:prstGeom prst="rect">
            <a:avLst/>
          </a:prstGeom>
        </p:spPr>
      </p:pic>
    </p:spTree>
    <p:extLst>
      <p:ext uri="{BB962C8B-B14F-4D97-AF65-F5344CB8AC3E}">
        <p14:creationId xmlns:p14="http://schemas.microsoft.com/office/powerpoint/2010/main" val="29435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el_02">
    <p:spTree>
      <p:nvGrpSpPr>
        <p:cNvPr id="1" name=""/>
        <p:cNvGrpSpPr/>
        <p:nvPr/>
      </p:nvGrpSpPr>
      <p:grpSpPr>
        <a:xfrm>
          <a:off x="0" y="0"/>
          <a:ext cx="0" cy="0"/>
          <a:chOff x="0" y="0"/>
          <a:chExt cx="0" cy="0"/>
        </a:xfrm>
      </p:grpSpPr>
      <p:sp>
        <p:nvSpPr>
          <p:cNvPr id="13" name="Tijdelijke aanduiding voor afbeelding 4">
            <a:extLst>
              <a:ext uri="{FF2B5EF4-FFF2-40B4-BE49-F238E27FC236}">
                <a16:creationId xmlns:a16="http://schemas.microsoft.com/office/drawing/2014/main" id="{D0070247-31EC-481E-BCD1-E25C913DB94B}"/>
              </a:ext>
            </a:extLst>
          </p:cNvPr>
          <p:cNvSpPr>
            <a:spLocks noGrp="1"/>
          </p:cNvSpPr>
          <p:nvPr>
            <p:ph type="pic" sz="quarter" idx="10" hasCustomPrompt="1"/>
          </p:nvPr>
        </p:nvSpPr>
        <p:spPr>
          <a:xfrm>
            <a:off x="4337891" y="213789"/>
            <a:ext cx="4514121" cy="4706963"/>
          </a:xfrm>
          <a:custGeom>
            <a:avLst/>
            <a:gdLst>
              <a:gd name="connsiteX0" fmla="*/ 0 w 8568000"/>
              <a:gd name="connsiteY0" fmla="*/ 0 h 4698000"/>
              <a:gd name="connsiteX1" fmla="*/ 8568000 w 8568000"/>
              <a:gd name="connsiteY1" fmla="*/ 0 h 4698000"/>
              <a:gd name="connsiteX2" fmla="*/ 8568000 w 8568000"/>
              <a:gd name="connsiteY2" fmla="*/ 4698000 h 4698000"/>
              <a:gd name="connsiteX3" fmla="*/ 0 w 8568000"/>
              <a:gd name="connsiteY3" fmla="*/ 4698000 h 4698000"/>
              <a:gd name="connsiteX4" fmla="*/ 0 w 8568000"/>
              <a:gd name="connsiteY4" fmla="*/ 0 h 4698000"/>
              <a:gd name="connsiteX0" fmla="*/ 4259484 w 8568000"/>
              <a:gd name="connsiteY0" fmla="*/ 0 h 4698000"/>
              <a:gd name="connsiteX1" fmla="*/ 8568000 w 8568000"/>
              <a:gd name="connsiteY1" fmla="*/ 0 h 4698000"/>
              <a:gd name="connsiteX2" fmla="*/ 8568000 w 8568000"/>
              <a:gd name="connsiteY2" fmla="*/ 4698000 h 4698000"/>
              <a:gd name="connsiteX3" fmla="*/ 0 w 8568000"/>
              <a:gd name="connsiteY3" fmla="*/ 4698000 h 4698000"/>
              <a:gd name="connsiteX4" fmla="*/ 4259484 w 8568000"/>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82501 w 4308516"/>
              <a:gd name="connsiteY3" fmla="*/ 4698000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82501 w 4308516"/>
              <a:gd name="connsiteY3" fmla="*/ 4698000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827472 w 4308516"/>
              <a:gd name="connsiteY3" fmla="*/ 4608059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67511 w 4308516"/>
              <a:gd name="connsiteY3" fmla="*/ 4675514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75006 w 4308516"/>
              <a:gd name="connsiteY3" fmla="*/ 4690505 h 4698000"/>
              <a:gd name="connsiteX4" fmla="*/ 0 w 4308516"/>
              <a:gd name="connsiteY4" fmla="*/ 0 h 4698000"/>
              <a:gd name="connsiteX0" fmla="*/ 0 w 4316011"/>
              <a:gd name="connsiteY0" fmla="*/ 7495 h 4698000"/>
              <a:gd name="connsiteX1" fmla="*/ 4316011 w 4316011"/>
              <a:gd name="connsiteY1" fmla="*/ 0 h 4698000"/>
              <a:gd name="connsiteX2" fmla="*/ 4316011 w 4316011"/>
              <a:gd name="connsiteY2" fmla="*/ 4698000 h 4698000"/>
              <a:gd name="connsiteX3" fmla="*/ 1782501 w 4316011"/>
              <a:gd name="connsiteY3" fmla="*/ 4690505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789996 w 4316011"/>
              <a:gd name="connsiteY3" fmla="*/ 4698000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789996 w 4316011"/>
              <a:gd name="connsiteY3" fmla="*/ 4698000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609021 w 4316011"/>
              <a:gd name="connsiteY3" fmla="*/ 4698000 h 4698000"/>
              <a:gd name="connsiteX4" fmla="*/ 0 w 4316011"/>
              <a:gd name="connsiteY4" fmla="*/ 7495 h 4698000"/>
              <a:gd name="connsiteX0" fmla="*/ 0 w 4316011"/>
              <a:gd name="connsiteY0" fmla="*/ 0 h 4690505"/>
              <a:gd name="connsiteX1" fmla="*/ 4311249 w 4316011"/>
              <a:gd name="connsiteY1" fmla="*/ 6792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0 h 4690505"/>
              <a:gd name="connsiteX1" fmla="*/ 4311249 w 4316011"/>
              <a:gd name="connsiteY1" fmla="*/ 6792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0 h 4690505"/>
              <a:gd name="connsiteX1" fmla="*/ 4311249 w 4316011"/>
              <a:gd name="connsiteY1" fmla="*/ 16317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2733 h 4693238"/>
              <a:gd name="connsiteX1" fmla="*/ 4311249 w 4316011"/>
              <a:gd name="connsiteY1" fmla="*/ 0 h 4693238"/>
              <a:gd name="connsiteX2" fmla="*/ 4316011 w 4316011"/>
              <a:gd name="connsiteY2" fmla="*/ 4693238 h 4693238"/>
              <a:gd name="connsiteX3" fmla="*/ 1609021 w 4316011"/>
              <a:gd name="connsiteY3" fmla="*/ 4693238 h 4693238"/>
              <a:gd name="connsiteX4" fmla="*/ 0 w 4316011"/>
              <a:gd name="connsiteY4" fmla="*/ 2733 h 4693238"/>
              <a:gd name="connsiteX0" fmla="*/ 0 w 4320774"/>
              <a:gd name="connsiteY0" fmla="*/ 2733 h 4693238"/>
              <a:gd name="connsiteX1" fmla="*/ 4316012 w 4320774"/>
              <a:gd name="connsiteY1" fmla="*/ 0 h 4693238"/>
              <a:gd name="connsiteX2" fmla="*/ 4320774 w 4320774"/>
              <a:gd name="connsiteY2" fmla="*/ 4693238 h 4693238"/>
              <a:gd name="connsiteX3" fmla="*/ 1613784 w 4320774"/>
              <a:gd name="connsiteY3" fmla="*/ 4693238 h 4693238"/>
              <a:gd name="connsiteX4" fmla="*/ 0 w 4320774"/>
              <a:gd name="connsiteY4" fmla="*/ 2733 h 4693238"/>
              <a:gd name="connsiteX0" fmla="*/ 0 w 4339824"/>
              <a:gd name="connsiteY0" fmla="*/ 0 h 4738130"/>
              <a:gd name="connsiteX1" fmla="*/ 4335062 w 4339824"/>
              <a:gd name="connsiteY1" fmla="*/ 44892 h 4738130"/>
              <a:gd name="connsiteX2" fmla="*/ 4339824 w 4339824"/>
              <a:gd name="connsiteY2" fmla="*/ 4738130 h 4738130"/>
              <a:gd name="connsiteX3" fmla="*/ 1632834 w 4339824"/>
              <a:gd name="connsiteY3" fmla="*/ 4738130 h 4738130"/>
              <a:gd name="connsiteX4" fmla="*/ 0 w 4339824"/>
              <a:gd name="connsiteY4" fmla="*/ 0 h 4738130"/>
              <a:gd name="connsiteX0" fmla="*/ 0 w 4320774"/>
              <a:gd name="connsiteY0" fmla="*/ 0 h 4695267"/>
              <a:gd name="connsiteX1" fmla="*/ 4316012 w 4320774"/>
              <a:gd name="connsiteY1" fmla="*/ 2029 h 4695267"/>
              <a:gd name="connsiteX2" fmla="*/ 4320774 w 4320774"/>
              <a:gd name="connsiteY2" fmla="*/ 4695267 h 4695267"/>
              <a:gd name="connsiteX3" fmla="*/ 1613784 w 4320774"/>
              <a:gd name="connsiteY3" fmla="*/ 4695267 h 4695267"/>
              <a:gd name="connsiteX4" fmla="*/ 0 w 4320774"/>
              <a:gd name="connsiteY4" fmla="*/ 0 h 4695267"/>
              <a:gd name="connsiteX0" fmla="*/ 0 w 4320774"/>
              <a:gd name="connsiteY0" fmla="*/ 0 h 4695267"/>
              <a:gd name="connsiteX1" fmla="*/ 4316012 w 4320774"/>
              <a:gd name="connsiteY1" fmla="*/ 2029 h 4695267"/>
              <a:gd name="connsiteX2" fmla="*/ 4320774 w 4320774"/>
              <a:gd name="connsiteY2" fmla="*/ 4695267 h 4695267"/>
              <a:gd name="connsiteX3" fmla="*/ 1609021 w 4320774"/>
              <a:gd name="connsiteY3" fmla="*/ 4695267 h 4695267"/>
              <a:gd name="connsiteX4" fmla="*/ 0 w 4320774"/>
              <a:gd name="connsiteY4" fmla="*/ 0 h 4695267"/>
              <a:gd name="connsiteX0" fmla="*/ 0 w 4320774"/>
              <a:gd name="connsiteY0" fmla="*/ 0 h 4695267"/>
              <a:gd name="connsiteX1" fmla="*/ 4316012 w 4320774"/>
              <a:gd name="connsiteY1" fmla="*/ 2029 h 4695267"/>
              <a:gd name="connsiteX2" fmla="*/ 4320774 w 4320774"/>
              <a:gd name="connsiteY2" fmla="*/ 4695267 h 4695267"/>
              <a:gd name="connsiteX3" fmla="*/ 1604259 w 4320774"/>
              <a:gd name="connsiteY3" fmla="*/ 4695267 h 4695267"/>
              <a:gd name="connsiteX4" fmla="*/ 0 w 4320774"/>
              <a:gd name="connsiteY4" fmla="*/ 0 h 469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74" h="4695267">
                <a:moveTo>
                  <a:pt x="0" y="0"/>
                </a:moveTo>
                <a:lnTo>
                  <a:pt x="4316012" y="2029"/>
                </a:lnTo>
                <a:cubicBezTo>
                  <a:pt x="4317599" y="1563267"/>
                  <a:pt x="4319187" y="3134029"/>
                  <a:pt x="4320774" y="4695267"/>
                </a:cubicBezTo>
                <a:lnTo>
                  <a:pt x="1604259" y="4695267"/>
                </a:lnTo>
                <a:lnTo>
                  <a:pt x="0" y="0"/>
                </a:lnTo>
                <a:close/>
              </a:path>
            </a:pathLst>
          </a:custGeom>
        </p:spPr>
        <p:txBody>
          <a:bodyPr anchor="ct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8" name="Rectangle 1">
            <a:extLst>
              <a:ext uri="{FF2B5EF4-FFF2-40B4-BE49-F238E27FC236}">
                <a16:creationId xmlns:a16="http://schemas.microsoft.com/office/drawing/2014/main" id="{B4B57259-B130-4715-8869-2B01595DCFF1}"/>
              </a:ext>
            </a:extLst>
          </p:cNvPr>
          <p:cNvSpPr/>
          <p:nvPr userDrawn="1"/>
        </p:nvSpPr>
        <p:spPr>
          <a:xfrm>
            <a:off x="288003" y="213789"/>
            <a:ext cx="5890214" cy="4706962"/>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el 1">
            <a:extLst>
              <a:ext uri="{FF2B5EF4-FFF2-40B4-BE49-F238E27FC236}">
                <a16:creationId xmlns:a16="http://schemas.microsoft.com/office/drawing/2014/main" id="{42FB9B57-60AB-4091-A068-04A70B78C6BC}"/>
              </a:ext>
            </a:extLst>
          </p:cNvPr>
          <p:cNvSpPr>
            <a:spLocks noGrp="1"/>
          </p:cNvSpPr>
          <p:nvPr>
            <p:ph type="ctrTitle" hasCustomPrompt="1"/>
          </p:nvPr>
        </p:nvSpPr>
        <p:spPr>
          <a:xfrm>
            <a:off x="668474" y="999381"/>
            <a:ext cx="4392008" cy="2386583"/>
          </a:xfrm>
          <a:prstGeom prst="rect">
            <a:avLst/>
          </a:prstGeom>
        </p:spPr>
        <p:txBody>
          <a:bodyPr anchor="ctr" anchorCtr="0">
            <a:normAutofit/>
          </a:bodyPr>
          <a:lstStyle>
            <a:lvl1pPr algn="l">
              <a:defRPr sz="2700" b="1">
                <a:solidFill>
                  <a:schemeClr val="accent2"/>
                </a:solidFill>
              </a:defRPr>
            </a:lvl1pPr>
          </a:lstStyle>
          <a:p>
            <a:r>
              <a:rPr lang="nl-NL"/>
              <a:t>Titel</a:t>
            </a:r>
            <a:endParaRPr lang="nl-BE"/>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8474" y="3735788"/>
            <a:ext cx="4032513" cy="1014986"/>
          </a:xfrm>
          <a:prstGeom prst="rect">
            <a:avLst/>
          </a:prstGeom>
        </p:spPr>
      </p:pic>
    </p:spTree>
    <p:extLst>
      <p:ext uri="{BB962C8B-B14F-4D97-AF65-F5344CB8AC3E}">
        <p14:creationId xmlns:p14="http://schemas.microsoft.com/office/powerpoint/2010/main" val="255100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ussenTitelFoto_01">
    <p:spTree>
      <p:nvGrpSpPr>
        <p:cNvPr id="1" name=""/>
        <p:cNvGrpSpPr/>
        <p:nvPr/>
      </p:nvGrpSpPr>
      <p:grpSpPr>
        <a:xfrm>
          <a:off x="0" y="0"/>
          <a:ext cx="0" cy="0"/>
          <a:chOff x="0" y="0"/>
          <a:chExt cx="0" cy="0"/>
        </a:xfrm>
      </p:grpSpPr>
      <p:sp>
        <p:nvSpPr>
          <p:cNvPr id="17" name="Picture Placeholder 8"/>
          <p:cNvSpPr>
            <a:spLocks noGrp="1"/>
          </p:cNvSpPr>
          <p:nvPr>
            <p:ph type="pic" sz="quarter" idx="10" hasCustomPrompt="1"/>
          </p:nvPr>
        </p:nvSpPr>
        <p:spPr>
          <a:xfrm>
            <a:off x="287339" y="217488"/>
            <a:ext cx="5826995" cy="4697412"/>
          </a:xfrm>
          <a:custGeom>
            <a:avLst/>
            <a:gdLst>
              <a:gd name="connsiteX0" fmla="*/ 0 w 6764337"/>
              <a:gd name="connsiteY0" fmla="*/ 0 h 4697412"/>
              <a:gd name="connsiteX1" fmla="*/ 676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764337"/>
              <a:gd name="connsiteY0" fmla="*/ 0 h 4697412"/>
              <a:gd name="connsiteX1" fmla="*/ 422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053137"/>
              <a:gd name="connsiteY0" fmla="*/ 0 h 4697412"/>
              <a:gd name="connsiteX1" fmla="*/ 4224337 w 6053137"/>
              <a:gd name="connsiteY1" fmla="*/ 0 h 4697412"/>
              <a:gd name="connsiteX2" fmla="*/ 6053137 w 6053137"/>
              <a:gd name="connsiteY2" fmla="*/ 4697412 h 4697412"/>
              <a:gd name="connsiteX3" fmla="*/ 0 w 6053137"/>
              <a:gd name="connsiteY3" fmla="*/ 4697412 h 4697412"/>
              <a:gd name="connsiteX4" fmla="*/ 0 w 6053137"/>
              <a:gd name="connsiteY4" fmla="*/ 0 h 4697412"/>
              <a:gd name="connsiteX0" fmla="*/ 0 w 5826995"/>
              <a:gd name="connsiteY0" fmla="*/ 0 h 4697412"/>
              <a:gd name="connsiteX1" fmla="*/ 4224337 w 5826995"/>
              <a:gd name="connsiteY1" fmla="*/ 0 h 4697412"/>
              <a:gd name="connsiteX2" fmla="*/ 5826995 w 5826995"/>
              <a:gd name="connsiteY2" fmla="*/ 4687579 h 4697412"/>
              <a:gd name="connsiteX3" fmla="*/ 0 w 5826995"/>
              <a:gd name="connsiteY3" fmla="*/ 4697412 h 4697412"/>
              <a:gd name="connsiteX4" fmla="*/ 0 w 5826995"/>
              <a:gd name="connsiteY4" fmla="*/ 0 h 4697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6995" h="4697412">
                <a:moveTo>
                  <a:pt x="0" y="0"/>
                </a:moveTo>
                <a:lnTo>
                  <a:pt x="4224337" y="0"/>
                </a:lnTo>
                <a:lnTo>
                  <a:pt x="5826995" y="4687579"/>
                </a:lnTo>
                <a:lnTo>
                  <a:pt x="0" y="4697412"/>
                </a:lnTo>
                <a:lnTo>
                  <a:pt x="0" y="0"/>
                </a:lnTo>
                <a:close/>
              </a:path>
            </a:pathLst>
          </a:custGeom>
          <a:solidFill>
            <a:schemeClr val="accent5"/>
          </a:solid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7" name="Titel 1"/>
          <p:cNvSpPr>
            <a:spLocks noGrp="1"/>
          </p:cNvSpPr>
          <p:nvPr>
            <p:ph type="ctrTitle" hasCustomPrompt="1"/>
          </p:nvPr>
        </p:nvSpPr>
        <p:spPr>
          <a:xfrm>
            <a:off x="5759068" y="217488"/>
            <a:ext cx="2867303" cy="4697412"/>
          </a:xfrm>
          <a:prstGeom prst="rect">
            <a:avLst/>
          </a:prstGeom>
        </p:spPr>
        <p:txBody>
          <a:bodyPr wrap="square" anchor="ctr" anchorCtr="0">
            <a:noAutofit/>
          </a:bodyPr>
          <a:lstStyle>
            <a:lvl1pPr algn="r">
              <a:lnSpc>
                <a:spcPts val="5200"/>
              </a:lnSpc>
              <a:defRPr sz="2700" b="1" i="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err="1"/>
              <a:t>Subtitel</a:t>
            </a:r>
            <a:endParaRPr lang="nl-BE"/>
          </a:p>
        </p:txBody>
      </p:sp>
    </p:spTree>
    <p:extLst>
      <p:ext uri="{BB962C8B-B14F-4D97-AF65-F5344CB8AC3E}">
        <p14:creationId xmlns:p14="http://schemas.microsoft.com/office/powerpoint/2010/main" val="163353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ussenTitelFoto_0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456440"/>
            <a:ext cx="5299201" cy="842117"/>
          </a:xfrm>
          <a:solidFill>
            <a:srgbClr val="FFEB00"/>
          </a:solidFill>
        </p:spPr>
        <p:txBody>
          <a:bodyPr anchor="b">
            <a:normAutofit/>
          </a:bodyPr>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397582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ussenTitelGrijs_01">
    <p:spTree>
      <p:nvGrpSpPr>
        <p:cNvPr id="1" name=""/>
        <p:cNvGrpSpPr/>
        <p:nvPr/>
      </p:nvGrpSpPr>
      <p:grpSpPr>
        <a:xfrm>
          <a:off x="0" y="0"/>
          <a:ext cx="0" cy="0"/>
          <a:chOff x="0" y="0"/>
          <a:chExt cx="0" cy="0"/>
        </a:xfrm>
      </p:grpSpPr>
      <p:pic>
        <p:nvPicPr>
          <p:cNvPr id="8" name="image1.png">
            <a:extLst>
              <a:ext uri="{FF2B5EF4-FFF2-40B4-BE49-F238E27FC236}">
                <a16:creationId xmlns:a16="http://schemas.microsoft.com/office/drawing/2014/main" id="{33E5B3A7-6352-476B-8E4E-BC1C4D646F51}"/>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274720" y="2601501"/>
            <a:ext cx="4578021" cy="842117"/>
          </a:xfrm>
        </p:spPr>
        <p:txBody>
          <a:bodyPr anchor="b"/>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274720" y="3725592"/>
            <a:ext cx="4578021" cy="556336"/>
          </a:xfrm>
        </p:spPr>
        <p:txBody>
          <a:bodyPr/>
          <a:lstStyle>
            <a:lvl1pPr marL="0" indent="0">
              <a:buFontTx/>
              <a:buNone/>
              <a:defRPr sz="2100" cap="all" baseline="0">
                <a:solidFill>
                  <a:schemeClr val="accent4"/>
                </a:solidFill>
                <a:latin typeface="Calibri" panose="020F0502020204030204" pitchFamily="34" charset="0"/>
              </a:defRPr>
            </a:lvl1pPr>
          </a:lstStyle>
          <a:p>
            <a:pPr lvl="0"/>
            <a:r>
              <a:rPr lang="en-US" err="1"/>
              <a:t>Tussentitel</a:t>
            </a:r>
            <a:endParaRPr lang="en-US"/>
          </a:p>
        </p:txBody>
      </p:sp>
    </p:spTree>
    <p:extLst>
      <p:ext uri="{BB962C8B-B14F-4D97-AF65-F5344CB8AC3E}">
        <p14:creationId xmlns:p14="http://schemas.microsoft.com/office/powerpoint/2010/main" val="28069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ussenTitelGrijs_02">
    <p:spTree>
      <p:nvGrpSpPr>
        <p:cNvPr id="1" name=""/>
        <p:cNvGrpSpPr/>
        <p:nvPr/>
      </p:nvGrpSpPr>
      <p:grpSpPr>
        <a:xfrm>
          <a:off x="0" y="0"/>
          <a:ext cx="0" cy="0"/>
          <a:chOff x="0" y="0"/>
          <a:chExt cx="0" cy="0"/>
        </a:xfrm>
      </p:grpSpPr>
      <p:pic>
        <p:nvPicPr>
          <p:cNvPr id="8" name="image1.png">
            <a:extLst>
              <a:ext uri="{FF2B5EF4-FFF2-40B4-BE49-F238E27FC236}">
                <a16:creationId xmlns:a16="http://schemas.microsoft.com/office/drawing/2014/main" id="{33E5B3A7-6352-476B-8E4E-BC1C4D646F51}"/>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274720" y="2601501"/>
            <a:ext cx="4578021" cy="842117"/>
          </a:xfrm>
          <a:solidFill>
            <a:srgbClr val="FFEB00"/>
          </a:solidFill>
        </p:spPr>
        <p:txBody>
          <a:bodyPr anchor="b"/>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274720" y="3725592"/>
            <a:ext cx="4578021" cy="556336"/>
          </a:xfrm>
        </p:spPr>
        <p:txBody>
          <a:bodyPr/>
          <a:lstStyle>
            <a:lvl1pPr marL="0" indent="0">
              <a:buFontTx/>
              <a:buNone/>
              <a:defRPr sz="2100" cap="all" baseline="0">
                <a:solidFill>
                  <a:schemeClr val="tx2"/>
                </a:solidFill>
                <a:latin typeface="Calibri" panose="020F0502020204030204" pitchFamily="34" charset="0"/>
              </a:defRPr>
            </a:lvl1pPr>
          </a:lstStyle>
          <a:p>
            <a:pPr lvl="0"/>
            <a:r>
              <a:rPr lang="en-US" err="1"/>
              <a:t>Tussentitel</a:t>
            </a:r>
            <a:endParaRPr lang="en-US"/>
          </a:p>
        </p:txBody>
      </p:sp>
    </p:spTree>
    <p:extLst>
      <p:ext uri="{BB962C8B-B14F-4D97-AF65-F5344CB8AC3E}">
        <p14:creationId xmlns:p14="http://schemas.microsoft.com/office/powerpoint/2010/main" val="119641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4" y="602702"/>
            <a:ext cx="6843244" cy="3188902"/>
          </a:xfrm>
          <a:solidFill>
            <a:srgbClr val="FFEB00"/>
          </a:solidFill>
        </p:spPr>
        <p:txBody>
          <a:bodyPr anchor="b"/>
          <a:lstStyle>
            <a:lvl1pPr marL="0" indent="0" algn="l" defTabSz="685783" rtl="0" eaLnBrk="1" latinLnBrk="0" hangingPunct="1">
              <a:buFontTx/>
              <a:buNone/>
              <a:defRPr lang="nl-NL" sz="3600" b="1" kern="1200" dirty="0" smtClean="0">
                <a:solidFill>
                  <a:schemeClr val="accent2"/>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spTree>
    <p:extLst>
      <p:ext uri="{BB962C8B-B14F-4D97-AF65-F5344CB8AC3E}">
        <p14:creationId xmlns:p14="http://schemas.microsoft.com/office/powerpoint/2010/main" val="74821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6"/>
            <a:ext cx="7886700" cy="3223397"/>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263858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lgemeen_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389005" y="192409"/>
            <a:ext cx="3921376" cy="527633"/>
          </a:xfrm>
          <a:prstGeom prst="rect">
            <a:avLst/>
          </a:prstGeom>
        </p:spPr>
        <p:txBody>
          <a:bodyPr>
            <a:normAutofit/>
          </a:bodyPr>
          <a:lstStyle>
            <a:lvl1pPr>
              <a:defRPr sz="2400"/>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553597" y="1231136"/>
            <a:ext cx="3767771" cy="3437262"/>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389004"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E6F9EED0-D467-4AAD-9E71-0004FB53782D}"/>
              </a:ext>
            </a:extLst>
          </p:cNvPr>
          <p:cNvSpPr>
            <a:spLocks noGrp="1"/>
          </p:cNvSpPr>
          <p:nvPr>
            <p:ph type="body" sz="quarter" idx="14" hasCustomPrompt="1"/>
          </p:nvPr>
        </p:nvSpPr>
        <p:spPr>
          <a:xfrm>
            <a:off x="378018"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14" name="Tijdelijke aanduiding voor inhoud 2">
            <a:extLst>
              <a:ext uri="{FF2B5EF4-FFF2-40B4-BE49-F238E27FC236}">
                <a16:creationId xmlns:a16="http://schemas.microsoft.com/office/drawing/2014/main" id="{F3CE6D80-28F7-48A5-BBBF-8E47A7327B74}"/>
              </a:ext>
            </a:extLst>
          </p:cNvPr>
          <p:cNvSpPr>
            <a:spLocks noGrp="1"/>
          </p:cNvSpPr>
          <p:nvPr>
            <p:ph idx="15" hasCustomPrompt="1"/>
          </p:nvPr>
        </p:nvSpPr>
        <p:spPr>
          <a:xfrm>
            <a:off x="4998214" y="1231134"/>
            <a:ext cx="3767771" cy="3437263"/>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Rechthoek 14">
            <a:extLst>
              <a:ext uri="{FF2B5EF4-FFF2-40B4-BE49-F238E27FC236}">
                <a16:creationId xmlns:a16="http://schemas.microsoft.com/office/drawing/2014/main" id="{4D0F3EFA-595C-4994-8690-1FCE9859E93D}"/>
              </a:ext>
            </a:extLst>
          </p:cNvPr>
          <p:cNvSpPr/>
          <p:nvPr userDrawn="1"/>
        </p:nvSpPr>
        <p:spPr>
          <a:xfrm>
            <a:off x="4833621"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6" name="Tijdelijke aanduiding voor tekst 9">
            <a:extLst>
              <a:ext uri="{FF2B5EF4-FFF2-40B4-BE49-F238E27FC236}">
                <a16:creationId xmlns:a16="http://schemas.microsoft.com/office/drawing/2014/main" id="{A56A842E-A6A1-4A84-91FE-456034A49BC7}"/>
              </a:ext>
            </a:extLst>
          </p:cNvPr>
          <p:cNvSpPr>
            <a:spLocks noGrp="1"/>
          </p:cNvSpPr>
          <p:nvPr>
            <p:ph type="body" sz="quarter" idx="16" hasCustomPrompt="1"/>
          </p:nvPr>
        </p:nvSpPr>
        <p:spPr>
          <a:xfrm>
            <a:off x="4822635"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20" name="Tijdelijke aanduiding voor tekst 9">
            <a:extLst>
              <a:ext uri="{FF2B5EF4-FFF2-40B4-BE49-F238E27FC236}">
                <a16:creationId xmlns:a16="http://schemas.microsoft.com/office/drawing/2014/main" id="{1C47BD55-224D-4F0B-98BA-FE75DDB4CC2D}"/>
              </a:ext>
            </a:extLst>
          </p:cNvPr>
          <p:cNvSpPr>
            <a:spLocks noGrp="1"/>
          </p:cNvSpPr>
          <p:nvPr>
            <p:ph type="body" sz="quarter" idx="17" hasCustomPrompt="1"/>
          </p:nvPr>
        </p:nvSpPr>
        <p:spPr>
          <a:xfrm>
            <a:off x="4822634" y="196177"/>
            <a:ext cx="3932361" cy="523865"/>
          </a:xfrm>
        </p:spPr>
        <p:txBody>
          <a:bodyPr anchor="ctr">
            <a:noAutofit/>
          </a:bodyPr>
          <a:lstStyle>
            <a:lvl1pPr>
              <a:defRPr sz="2400" b="0">
                <a:solidFill>
                  <a:schemeClr val="accent2"/>
                </a:solidFill>
                <a:latin typeface="+mj-lt"/>
              </a:defRPr>
            </a:lvl1pPr>
          </a:lstStyle>
          <a:p>
            <a:pPr lvl="0"/>
            <a:r>
              <a:rPr lang="nl-BE"/>
              <a:t>Hoofdtitel</a:t>
            </a:r>
          </a:p>
        </p:txBody>
      </p:sp>
    </p:spTree>
    <p:extLst>
      <p:ext uri="{BB962C8B-B14F-4D97-AF65-F5344CB8AC3E}">
        <p14:creationId xmlns:p14="http://schemas.microsoft.com/office/powerpoint/2010/main" val="1469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lgemeen_03">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3995932" y="-4575"/>
            <a:ext cx="5143499" cy="5152648"/>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493037" y="1409326"/>
            <a:ext cx="3816074" cy="3223397"/>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3" name="Tijdelijke aanduiding voor tekst 9">
            <a:extLst>
              <a:ext uri="{FF2B5EF4-FFF2-40B4-BE49-F238E27FC236}">
                <a16:creationId xmlns:a16="http://schemas.microsoft.com/office/drawing/2014/main" id="{25168376-D6BD-4400-8E73-049054984029}"/>
              </a:ext>
            </a:extLst>
          </p:cNvPr>
          <p:cNvSpPr>
            <a:spLocks noGrp="1"/>
          </p:cNvSpPr>
          <p:nvPr>
            <p:ph type="body" sz="quarter" idx="15" hasCustomPrompt="1"/>
          </p:nvPr>
        </p:nvSpPr>
        <p:spPr>
          <a:xfrm>
            <a:off x="493038" y="931163"/>
            <a:ext cx="3816074" cy="348478"/>
          </a:xfrm>
        </p:spPr>
        <p:txBody>
          <a:bodyPr anchor="ctr"/>
          <a:lstStyle>
            <a:lvl1pPr>
              <a:defRPr sz="1800" b="1" cap="all" baseline="0">
                <a:solidFill>
                  <a:schemeClr val="accent6"/>
                </a:solidFill>
              </a:defRPr>
            </a:lvl1pPr>
          </a:lstStyle>
          <a:p>
            <a:pPr lvl="0"/>
            <a:r>
              <a:rPr lang="nl-BE"/>
              <a:t>TUSSENTITEL</a:t>
            </a:r>
          </a:p>
        </p:txBody>
      </p:sp>
      <p:sp>
        <p:nvSpPr>
          <p:cNvPr id="17" name="Tijdelijke aanduiding voor tekst 16">
            <a:extLst>
              <a:ext uri="{FF2B5EF4-FFF2-40B4-BE49-F238E27FC236}">
                <a16:creationId xmlns:a16="http://schemas.microsoft.com/office/drawing/2014/main" id="{09B268E9-FCE8-4419-8F3B-C6C9FC3862A2}"/>
              </a:ext>
            </a:extLst>
          </p:cNvPr>
          <p:cNvSpPr>
            <a:spLocks noGrp="1"/>
          </p:cNvSpPr>
          <p:nvPr>
            <p:ph type="body" sz="quarter" idx="16" hasCustomPrompt="1"/>
          </p:nvPr>
        </p:nvSpPr>
        <p:spPr>
          <a:xfrm>
            <a:off x="492919" y="273844"/>
            <a:ext cx="3816194" cy="527633"/>
          </a:xfrm>
        </p:spPr>
        <p:txBody>
          <a:bodyPr anchor="ctr">
            <a:noAutofit/>
          </a:bodyPr>
          <a:lstStyle>
            <a:lvl1pPr>
              <a:defRPr sz="2700">
                <a:latin typeface="+mj-lt"/>
              </a:defRPr>
            </a:lvl1pPr>
          </a:lstStyle>
          <a:p>
            <a:pPr lvl="0"/>
            <a:r>
              <a:rPr lang="nl-BE"/>
              <a:t>Hoofdtitel</a:t>
            </a:r>
          </a:p>
        </p:txBody>
      </p:sp>
      <p:sp>
        <p:nvSpPr>
          <p:cNvPr id="8" name="Text Placeholder 7">
            <a:extLst>
              <a:ext uri="{FF2B5EF4-FFF2-40B4-BE49-F238E27FC236}">
                <a16:creationId xmlns:a16="http://schemas.microsoft.com/office/drawing/2014/main" id="{AD20A3D5-2385-43F4-83E9-45A9CE457DBE}"/>
              </a:ext>
            </a:extLst>
          </p:cNvPr>
          <p:cNvSpPr>
            <a:spLocks noGrp="1"/>
          </p:cNvSpPr>
          <p:nvPr>
            <p:ph type="body" sz="quarter" idx="17" hasCustomPrompt="1"/>
          </p:nvPr>
        </p:nvSpPr>
        <p:spPr>
          <a:xfrm>
            <a:off x="4835129" y="273844"/>
            <a:ext cx="3815953" cy="4358879"/>
          </a:xfrm>
        </p:spPr>
        <p:txBody>
          <a:bodyPr/>
          <a:lstStyle>
            <a:lvl1pPr>
              <a:defRPr/>
            </a:lvl1pPr>
          </a:lstStyle>
          <a:p>
            <a:pPr lvl="0"/>
            <a:r>
              <a:rPr lang="en-US" err="1"/>
              <a:t>Eerste</a:t>
            </a:r>
            <a:r>
              <a:rPr lang="en-US"/>
              <a:t> </a:t>
            </a:r>
            <a:r>
              <a:rPr lang="en-US" err="1"/>
              <a:t>niveau</a:t>
            </a:r>
            <a:endParaRPr lang="en-US"/>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43252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lgemeen_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4280053" y="273844"/>
            <a:ext cx="4235297" cy="527633"/>
          </a:xfrm>
          <a:prstGeom prst="rect">
            <a:avLst/>
          </a:prstGeom>
        </p:spPr>
        <p:txBody>
          <a:bodyPr>
            <a:normAutofit/>
          </a:bodyPr>
          <a:lstStyle>
            <a:lvl1pPr>
              <a:defRPr sz="2700"/>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4280053" y="1312556"/>
            <a:ext cx="4235297" cy="3413680"/>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164306" y="0"/>
            <a:ext cx="3884393"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0" name="Tijdelijke aanduiding voor tekst 9">
            <a:extLst>
              <a:ext uri="{FF2B5EF4-FFF2-40B4-BE49-F238E27FC236}">
                <a16:creationId xmlns:a16="http://schemas.microsoft.com/office/drawing/2014/main" id="{1970120B-0A2F-403A-B064-84F9DEFE1424}"/>
              </a:ext>
            </a:extLst>
          </p:cNvPr>
          <p:cNvSpPr>
            <a:spLocks noGrp="1"/>
          </p:cNvSpPr>
          <p:nvPr>
            <p:ph type="body" sz="quarter" idx="14" hasCustomPrompt="1"/>
          </p:nvPr>
        </p:nvSpPr>
        <p:spPr>
          <a:xfrm>
            <a:off x="4280053" y="882777"/>
            <a:ext cx="4235297"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53469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lgemeen_B01">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solidFill>
                  <a:schemeClr val="bg1"/>
                </a:solidFill>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6"/>
            <a:ext cx="7886700" cy="3223397"/>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buClr>
                <a:schemeClr val="bg1"/>
              </a:buClr>
              <a:defRPr>
                <a:solidFill>
                  <a:schemeClr val="bg1"/>
                </a:solidFill>
              </a:defRPr>
            </a:lvl4pPr>
            <a:lvl5pPr>
              <a:buClr>
                <a:schemeClr val="accent1"/>
              </a:buClr>
              <a:defRPr>
                <a:solidFill>
                  <a:schemeClr val="accent1"/>
                </a:solidFill>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lvl1pPr>
              <a:defRPr>
                <a:solidFill>
                  <a:schemeClr val="bg1"/>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lvl1pPr>
              <a:defRPr>
                <a:solidFill>
                  <a:schemeClr val="bg1"/>
                </a:solidFill>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tekst 9">
            <a:extLst>
              <a:ext uri="{FF2B5EF4-FFF2-40B4-BE49-F238E27FC236}">
                <a16:creationId xmlns:a16="http://schemas.microsoft.com/office/drawing/2014/main" id="{42948A99-AF7C-43D1-96E8-0A47981B2D51}"/>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5"/>
                </a:solidFill>
              </a:defRPr>
            </a:lvl1pPr>
          </a:lstStyle>
          <a:p>
            <a:pPr lvl="0"/>
            <a:r>
              <a:rPr lang="nl-BE"/>
              <a:t>TUSSENTITEL</a:t>
            </a:r>
          </a:p>
        </p:txBody>
      </p:sp>
    </p:spTree>
    <p:extLst>
      <p:ext uri="{BB962C8B-B14F-4D97-AF65-F5344CB8AC3E}">
        <p14:creationId xmlns:p14="http://schemas.microsoft.com/office/powerpoint/2010/main" val="188520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lgemeen_B02">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389005" y="192409"/>
            <a:ext cx="3921376" cy="527633"/>
          </a:xfrm>
          <a:prstGeom prst="rect">
            <a:avLst/>
          </a:prstGeom>
        </p:spPr>
        <p:txBody>
          <a:bodyPr>
            <a:normAutofit/>
          </a:bodyPr>
          <a:lstStyle>
            <a:lvl1pPr>
              <a:defRPr sz="2400">
                <a:solidFill>
                  <a:schemeClr val="bg1"/>
                </a:solidFill>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553597" y="1231136"/>
            <a:ext cx="3767771" cy="3437262"/>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389004"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E6F9EED0-D467-4AAD-9E71-0004FB53782D}"/>
              </a:ext>
            </a:extLst>
          </p:cNvPr>
          <p:cNvSpPr>
            <a:spLocks noGrp="1"/>
          </p:cNvSpPr>
          <p:nvPr>
            <p:ph type="body" sz="quarter" idx="14" hasCustomPrompt="1"/>
          </p:nvPr>
        </p:nvSpPr>
        <p:spPr>
          <a:xfrm>
            <a:off x="378018"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14" name="Tijdelijke aanduiding voor inhoud 2">
            <a:extLst>
              <a:ext uri="{FF2B5EF4-FFF2-40B4-BE49-F238E27FC236}">
                <a16:creationId xmlns:a16="http://schemas.microsoft.com/office/drawing/2014/main" id="{F3CE6D80-28F7-48A5-BBBF-8E47A7327B74}"/>
              </a:ext>
            </a:extLst>
          </p:cNvPr>
          <p:cNvSpPr>
            <a:spLocks noGrp="1"/>
          </p:cNvSpPr>
          <p:nvPr>
            <p:ph idx="15" hasCustomPrompt="1"/>
          </p:nvPr>
        </p:nvSpPr>
        <p:spPr>
          <a:xfrm>
            <a:off x="4998214" y="1231134"/>
            <a:ext cx="3767771" cy="3437263"/>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Rechthoek 14">
            <a:extLst>
              <a:ext uri="{FF2B5EF4-FFF2-40B4-BE49-F238E27FC236}">
                <a16:creationId xmlns:a16="http://schemas.microsoft.com/office/drawing/2014/main" id="{4D0F3EFA-595C-4994-8690-1FCE9859E93D}"/>
              </a:ext>
            </a:extLst>
          </p:cNvPr>
          <p:cNvSpPr/>
          <p:nvPr userDrawn="1"/>
        </p:nvSpPr>
        <p:spPr>
          <a:xfrm>
            <a:off x="4833621"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6" name="Tijdelijke aanduiding voor tekst 9">
            <a:extLst>
              <a:ext uri="{FF2B5EF4-FFF2-40B4-BE49-F238E27FC236}">
                <a16:creationId xmlns:a16="http://schemas.microsoft.com/office/drawing/2014/main" id="{A56A842E-A6A1-4A84-91FE-456034A49BC7}"/>
              </a:ext>
            </a:extLst>
          </p:cNvPr>
          <p:cNvSpPr>
            <a:spLocks noGrp="1"/>
          </p:cNvSpPr>
          <p:nvPr>
            <p:ph type="body" sz="quarter" idx="16" hasCustomPrompt="1"/>
          </p:nvPr>
        </p:nvSpPr>
        <p:spPr>
          <a:xfrm>
            <a:off x="4822635"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20" name="Tijdelijke aanduiding voor tekst 9">
            <a:extLst>
              <a:ext uri="{FF2B5EF4-FFF2-40B4-BE49-F238E27FC236}">
                <a16:creationId xmlns:a16="http://schemas.microsoft.com/office/drawing/2014/main" id="{1C47BD55-224D-4F0B-98BA-FE75DDB4CC2D}"/>
              </a:ext>
            </a:extLst>
          </p:cNvPr>
          <p:cNvSpPr>
            <a:spLocks noGrp="1"/>
          </p:cNvSpPr>
          <p:nvPr>
            <p:ph type="body" sz="quarter" idx="17" hasCustomPrompt="1"/>
          </p:nvPr>
        </p:nvSpPr>
        <p:spPr>
          <a:xfrm>
            <a:off x="4822634" y="196177"/>
            <a:ext cx="3932361" cy="523865"/>
          </a:xfrm>
        </p:spPr>
        <p:txBody>
          <a:bodyPr anchor="ctr">
            <a:noAutofit/>
          </a:bodyPr>
          <a:lstStyle>
            <a:lvl1pPr>
              <a:defRPr sz="2400" b="0">
                <a:solidFill>
                  <a:schemeClr val="bg1"/>
                </a:solidFill>
                <a:latin typeface="+mj-lt"/>
              </a:defRPr>
            </a:lvl1pPr>
          </a:lstStyle>
          <a:p>
            <a:pPr lvl="0"/>
            <a:r>
              <a:rPr lang="nl-BE"/>
              <a:t>Hoofdtitel</a:t>
            </a:r>
          </a:p>
        </p:txBody>
      </p:sp>
    </p:spTree>
    <p:extLst>
      <p:ext uri="{BB962C8B-B14F-4D97-AF65-F5344CB8AC3E}">
        <p14:creationId xmlns:p14="http://schemas.microsoft.com/office/powerpoint/2010/main" val="33986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lgemeen_B03">
    <p:bg>
      <p:bgPr>
        <a:solidFill>
          <a:schemeClr val="tx1"/>
        </a:solidFill>
        <a:effectLst/>
      </p:bgPr>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3995932" y="-4575"/>
            <a:ext cx="5143499" cy="5152648"/>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493037" y="1409326"/>
            <a:ext cx="3816074" cy="3223397"/>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buClr>
                <a:schemeClr val="bg1"/>
              </a:buClr>
              <a:defRPr>
                <a:solidFill>
                  <a:schemeClr val="bg1"/>
                </a:solidFill>
              </a:defRPr>
            </a:lvl4pPr>
            <a:lvl5pPr>
              <a:buClr>
                <a:schemeClr val="accent1"/>
              </a:buClr>
              <a:defRPr>
                <a:solidFill>
                  <a:schemeClr val="accent1"/>
                </a:solidFill>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3" name="Tijdelijke aanduiding voor tekst 9">
            <a:extLst>
              <a:ext uri="{FF2B5EF4-FFF2-40B4-BE49-F238E27FC236}">
                <a16:creationId xmlns:a16="http://schemas.microsoft.com/office/drawing/2014/main" id="{25168376-D6BD-4400-8E73-049054984029}"/>
              </a:ext>
            </a:extLst>
          </p:cNvPr>
          <p:cNvSpPr>
            <a:spLocks noGrp="1"/>
          </p:cNvSpPr>
          <p:nvPr>
            <p:ph type="body" sz="quarter" idx="15" hasCustomPrompt="1"/>
          </p:nvPr>
        </p:nvSpPr>
        <p:spPr>
          <a:xfrm>
            <a:off x="493038" y="931163"/>
            <a:ext cx="3816074" cy="348478"/>
          </a:xfrm>
        </p:spPr>
        <p:txBody>
          <a:bodyPr anchor="ctr"/>
          <a:lstStyle>
            <a:lvl1pPr>
              <a:defRPr sz="1800" b="1" cap="all" baseline="0">
                <a:solidFill>
                  <a:schemeClr val="accent6"/>
                </a:solidFill>
              </a:defRPr>
            </a:lvl1pPr>
          </a:lstStyle>
          <a:p>
            <a:pPr lvl="0"/>
            <a:r>
              <a:rPr lang="nl-BE"/>
              <a:t>TUSSENTITEL</a:t>
            </a:r>
          </a:p>
        </p:txBody>
      </p:sp>
      <p:sp>
        <p:nvSpPr>
          <p:cNvPr id="17" name="Tijdelijke aanduiding voor tekst 16">
            <a:extLst>
              <a:ext uri="{FF2B5EF4-FFF2-40B4-BE49-F238E27FC236}">
                <a16:creationId xmlns:a16="http://schemas.microsoft.com/office/drawing/2014/main" id="{09B268E9-FCE8-4419-8F3B-C6C9FC3862A2}"/>
              </a:ext>
            </a:extLst>
          </p:cNvPr>
          <p:cNvSpPr>
            <a:spLocks noGrp="1"/>
          </p:cNvSpPr>
          <p:nvPr>
            <p:ph type="body" sz="quarter" idx="16" hasCustomPrompt="1"/>
          </p:nvPr>
        </p:nvSpPr>
        <p:spPr>
          <a:xfrm>
            <a:off x="492919" y="273844"/>
            <a:ext cx="3816194" cy="527633"/>
          </a:xfrm>
        </p:spPr>
        <p:txBody>
          <a:bodyPr anchor="ctr">
            <a:noAutofit/>
          </a:bodyPr>
          <a:lstStyle>
            <a:lvl1pPr>
              <a:defRPr sz="2700">
                <a:solidFill>
                  <a:schemeClr val="bg1"/>
                </a:solidFill>
                <a:latin typeface="+mj-lt"/>
              </a:defRPr>
            </a:lvl1pPr>
          </a:lstStyle>
          <a:p>
            <a:pPr lvl="0"/>
            <a:r>
              <a:rPr lang="nl-BE"/>
              <a:t>Hoofdtitel</a:t>
            </a:r>
          </a:p>
        </p:txBody>
      </p:sp>
      <p:sp>
        <p:nvSpPr>
          <p:cNvPr id="8" name="Text Placeholder 7">
            <a:extLst>
              <a:ext uri="{FF2B5EF4-FFF2-40B4-BE49-F238E27FC236}">
                <a16:creationId xmlns:a16="http://schemas.microsoft.com/office/drawing/2014/main" id="{AD20A3D5-2385-43F4-83E9-45A9CE457DBE}"/>
              </a:ext>
            </a:extLst>
          </p:cNvPr>
          <p:cNvSpPr>
            <a:spLocks noGrp="1"/>
          </p:cNvSpPr>
          <p:nvPr>
            <p:ph type="body" sz="quarter" idx="17" hasCustomPrompt="1"/>
          </p:nvPr>
        </p:nvSpPr>
        <p:spPr>
          <a:xfrm>
            <a:off x="4835129" y="273844"/>
            <a:ext cx="3815953" cy="4358879"/>
          </a:xfrm>
        </p:spPr>
        <p:txBody>
          <a:bodyPr/>
          <a:lstStyle>
            <a:lvl1pPr>
              <a:defRPr/>
            </a:lvl1pPr>
          </a:lstStyle>
          <a:p>
            <a:pPr lvl="0"/>
            <a:r>
              <a:rPr lang="en-US" err="1"/>
              <a:t>Eerste</a:t>
            </a:r>
            <a:r>
              <a:rPr lang="en-US"/>
              <a:t> </a:t>
            </a:r>
            <a:r>
              <a:rPr lang="en-US" err="1"/>
              <a:t>niveau</a:t>
            </a:r>
            <a:endParaRPr lang="en-US"/>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7997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lgemeen_B04">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4280053" y="273844"/>
            <a:ext cx="4235297" cy="527633"/>
          </a:xfrm>
          <a:prstGeom prst="rect">
            <a:avLst/>
          </a:prstGeom>
        </p:spPr>
        <p:txBody>
          <a:bodyPr>
            <a:normAutofit/>
          </a:bodyPr>
          <a:lstStyle>
            <a:lvl1pPr>
              <a:defRPr sz="2700">
                <a:solidFill>
                  <a:schemeClr val="bg1"/>
                </a:solidFill>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4280053" y="1312556"/>
            <a:ext cx="4235297" cy="3413680"/>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defRPr>
                <a:solidFill>
                  <a:schemeClr val="bg1"/>
                </a:solidFill>
              </a:defRPr>
            </a:lvl4pPr>
            <a:lvl5pPr>
              <a:buClr>
                <a:schemeClr val="accent1"/>
              </a:buClr>
              <a:defRPr>
                <a:solidFill>
                  <a:schemeClr val="accent1"/>
                </a:solidFill>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164306" y="0"/>
            <a:ext cx="3884393"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0" name="Tijdelijke aanduiding voor tekst 9">
            <a:extLst>
              <a:ext uri="{FF2B5EF4-FFF2-40B4-BE49-F238E27FC236}">
                <a16:creationId xmlns:a16="http://schemas.microsoft.com/office/drawing/2014/main" id="{1970120B-0A2F-403A-B064-84F9DEFE1424}"/>
              </a:ext>
            </a:extLst>
          </p:cNvPr>
          <p:cNvSpPr>
            <a:spLocks noGrp="1"/>
          </p:cNvSpPr>
          <p:nvPr>
            <p:ph type="body" sz="quarter" idx="14" hasCustomPrompt="1"/>
          </p:nvPr>
        </p:nvSpPr>
        <p:spPr>
          <a:xfrm>
            <a:off x="4280053" y="882777"/>
            <a:ext cx="4235297"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64301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_0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330287" y="1404650"/>
            <a:ext cx="781371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611217" y="1644268"/>
            <a:ext cx="7252051" cy="1578165"/>
          </a:xfrm>
        </p:spPr>
        <p:txBody>
          <a:bodyPr anchor="ctr" anchorCtr="0">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300" b="1">
                <a:solidFill>
                  <a:schemeClr val="accent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2" name="TextBox 1">
            <a:extLst>
              <a:ext uri="{FF2B5EF4-FFF2-40B4-BE49-F238E27FC236}">
                <a16:creationId xmlns:a16="http://schemas.microsoft.com/office/drawing/2014/main" id="{5CEF4D7F-BC83-4DFB-AED5-DCA5BEF64B40}"/>
              </a:ext>
            </a:extLst>
          </p:cNvPr>
          <p:cNvSpPr txBox="1"/>
          <p:nvPr userDrawn="1"/>
        </p:nvSpPr>
        <p:spPr>
          <a:xfrm>
            <a:off x="150943" y="313267"/>
            <a:ext cx="1460273" cy="3554819"/>
          </a:xfrm>
          <a:prstGeom prst="rect">
            <a:avLst/>
          </a:prstGeom>
          <a:noFill/>
        </p:spPr>
        <p:txBody>
          <a:bodyPr wrap="square" rtlCol="0">
            <a:spAutoFit/>
          </a:bodyPr>
          <a:lstStyle/>
          <a:p>
            <a:r>
              <a:rPr lang="en-US" sz="22500" b="0">
                <a:latin typeface="+mj-lt"/>
              </a:rPr>
              <a:t>“ </a:t>
            </a:r>
            <a:endParaRPr lang="nl-BE" sz="22500" b="0">
              <a:latin typeface="+mj-lt"/>
            </a:endParaRPr>
          </a:p>
        </p:txBody>
      </p:sp>
    </p:spTree>
    <p:extLst>
      <p:ext uri="{BB962C8B-B14F-4D97-AF65-F5344CB8AC3E}">
        <p14:creationId xmlns:p14="http://schemas.microsoft.com/office/powerpoint/2010/main" val="326910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_0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536B33B-61E0-4EFE-9300-228CD429ED3E}"/>
              </a:ext>
            </a:extLst>
          </p:cNvPr>
          <p:cNvSpPr>
            <a:spLocks noGrp="1"/>
          </p:cNvSpPr>
          <p:nvPr>
            <p:ph type="pic" sz="quarter" idx="10" hasCustomPrompt="1"/>
          </p:nvPr>
        </p:nvSpPr>
        <p:spPr>
          <a:xfrm>
            <a:off x="287339" y="217488"/>
            <a:ext cx="5826995" cy="4697412"/>
          </a:xfrm>
          <a:custGeom>
            <a:avLst/>
            <a:gdLst>
              <a:gd name="connsiteX0" fmla="*/ 0 w 6764337"/>
              <a:gd name="connsiteY0" fmla="*/ 0 h 4697412"/>
              <a:gd name="connsiteX1" fmla="*/ 676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764337"/>
              <a:gd name="connsiteY0" fmla="*/ 0 h 4697412"/>
              <a:gd name="connsiteX1" fmla="*/ 422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053137"/>
              <a:gd name="connsiteY0" fmla="*/ 0 h 4697412"/>
              <a:gd name="connsiteX1" fmla="*/ 4224337 w 6053137"/>
              <a:gd name="connsiteY1" fmla="*/ 0 h 4697412"/>
              <a:gd name="connsiteX2" fmla="*/ 6053137 w 6053137"/>
              <a:gd name="connsiteY2" fmla="*/ 4697412 h 4697412"/>
              <a:gd name="connsiteX3" fmla="*/ 0 w 6053137"/>
              <a:gd name="connsiteY3" fmla="*/ 4697412 h 4697412"/>
              <a:gd name="connsiteX4" fmla="*/ 0 w 6053137"/>
              <a:gd name="connsiteY4" fmla="*/ 0 h 4697412"/>
              <a:gd name="connsiteX0" fmla="*/ 0 w 5826995"/>
              <a:gd name="connsiteY0" fmla="*/ 0 h 4697412"/>
              <a:gd name="connsiteX1" fmla="*/ 4224337 w 5826995"/>
              <a:gd name="connsiteY1" fmla="*/ 0 h 4697412"/>
              <a:gd name="connsiteX2" fmla="*/ 5826995 w 5826995"/>
              <a:gd name="connsiteY2" fmla="*/ 4687579 h 4697412"/>
              <a:gd name="connsiteX3" fmla="*/ 0 w 5826995"/>
              <a:gd name="connsiteY3" fmla="*/ 4697412 h 4697412"/>
              <a:gd name="connsiteX4" fmla="*/ 0 w 5826995"/>
              <a:gd name="connsiteY4" fmla="*/ 0 h 4697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6995" h="4697412">
                <a:moveTo>
                  <a:pt x="0" y="0"/>
                </a:moveTo>
                <a:lnTo>
                  <a:pt x="4224337" y="0"/>
                </a:lnTo>
                <a:lnTo>
                  <a:pt x="5826995" y="4687579"/>
                </a:lnTo>
                <a:lnTo>
                  <a:pt x="0" y="4697412"/>
                </a:lnTo>
                <a:lnTo>
                  <a:pt x="0" y="0"/>
                </a:lnTo>
                <a:close/>
              </a:path>
            </a:pathLst>
          </a:custGeom>
          <a:solidFill>
            <a:schemeClr val="accent5"/>
          </a:solid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5629940" y="218448"/>
            <a:ext cx="3226722" cy="4696453"/>
          </a:xfrm>
        </p:spPr>
        <p:txBody>
          <a:bodyPr anchor="ctr" anchorCtr="0">
            <a:normAutofit/>
          </a:bodyPr>
          <a:lstStyle>
            <a:lvl1pPr algn="r">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12" name="TextBox 11">
            <a:extLst>
              <a:ext uri="{FF2B5EF4-FFF2-40B4-BE49-F238E27FC236}">
                <a16:creationId xmlns:a16="http://schemas.microsoft.com/office/drawing/2014/main" id="{6702ACDB-1568-40D6-870C-961626CA165E}"/>
              </a:ext>
            </a:extLst>
          </p:cNvPr>
          <p:cNvSpPr txBox="1"/>
          <p:nvPr userDrawn="1"/>
        </p:nvSpPr>
        <p:spPr>
          <a:xfrm>
            <a:off x="4572000" y="-397932"/>
            <a:ext cx="1460273" cy="3554819"/>
          </a:xfrm>
          <a:prstGeom prst="rect">
            <a:avLst/>
          </a:prstGeom>
          <a:noFill/>
        </p:spPr>
        <p:txBody>
          <a:bodyPr wrap="square" rtlCol="0">
            <a:spAutoFit/>
          </a:bodyPr>
          <a:lstStyle/>
          <a:p>
            <a:r>
              <a:rPr lang="en-US" sz="22500" b="0">
                <a:solidFill>
                  <a:schemeClr val="accent1"/>
                </a:solidFill>
                <a:latin typeface="+mj-lt"/>
              </a:rPr>
              <a:t>“ </a:t>
            </a:r>
            <a:endParaRPr lang="nl-BE" sz="22500" b="0">
              <a:solidFill>
                <a:schemeClr val="accent1"/>
              </a:solidFill>
              <a:latin typeface="+mj-lt"/>
            </a:endParaRPr>
          </a:p>
        </p:txBody>
      </p:sp>
    </p:spTree>
    <p:extLst>
      <p:ext uri="{BB962C8B-B14F-4D97-AF65-F5344CB8AC3E}">
        <p14:creationId xmlns:p14="http://schemas.microsoft.com/office/powerpoint/2010/main" val="133378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jdslij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36" name="Tijdelijke aanduiding voor tekst 3">
            <a:extLst>
              <a:ext uri="{FF2B5EF4-FFF2-40B4-BE49-F238E27FC236}">
                <a16:creationId xmlns:a16="http://schemas.microsoft.com/office/drawing/2014/main" id="{59F1918E-2D9A-4682-9C06-02A86885AC86}"/>
              </a:ext>
            </a:extLst>
          </p:cNvPr>
          <p:cNvSpPr>
            <a:spLocks noGrp="1"/>
          </p:cNvSpPr>
          <p:nvPr>
            <p:ph type="body" sz="quarter" idx="59" hasCustomPrompt="1"/>
          </p:nvPr>
        </p:nvSpPr>
        <p:spPr>
          <a:xfrm>
            <a:off x="804358" y="1974726"/>
            <a:ext cx="1345406" cy="421481"/>
          </a:xfrm>
          <a:prstGeom prst="borderCallout1">
            <a:avLst>
              <a:gd name="adj1" fmla="val 109419"/>
              <a:gd name="adj2" fmla="val 49881"/>
              <a:gd name="adj3" fmla="val 281483"/>
              <a:gd name="adj4" fmla="val 49929"/>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39" name="Tijdelijke aanduiding voor tekst 38">
            <a:extLst>
              <a:ext uri="{FF2B5EF4-FFF2-40B4-BE49-F238E27FC236}">
                <a16:creationId xmlns:a16="http://schemas.microsoft.com/office/drawing/2014/main" id="{7AB9D9A0-7B32-4859-BC39-A14A1EC604AA}"/>
              </a:ext>
            </a:extLst>
          </p:cNvPr>
          <p:cNvSpPr>
            <a:spLocks noGrp="1"/>
          </p:cNvSpPr>
          <p:nvPr>
            <p:ph type="body" sz="quarter" idx="61" hasCustomPrompt="1"/>
          </p:nvPr>
        </p:nvSpPr>
        <p:spPr>
          <a:xfrm>
            <a:off x="191018" y="3173776"/>
            <a:ext cx="333960" cy="173991"/>
          </a:xfrm>
        </p:spPr>
        <p:txBody>
          <a:bodyPr>
            <a:normAutofit/>
          </a:bodyPr>
          <a:lstStyle>
            <a:lvl1pPr algn="ctr">
              <a:defRPr sz="750" b="1"/>
            </a:lvl1pPr>
            <a:lvl4pPr>
              <a:defRPr sz="750"/>
            </a:lvl4pPr>
          </a:lstStyle>
          <a:p>
            <a:pPr lvl="0"/>
            <a:r>
              <a:rPr lang="nl-BE"/>
              <a:t>jan</a:t>
            </a:r>
          </a:p>
        </p:txBody>
      </p:sp>
      <p:sp>
        <p:nvSpPr>
          <p:cNvPr id="63" name="Tijdelijke aanduiding voor tekst 38">
            <a:extLst>
              <a:ext uri="{FF2B5EF4-FFF2-40B4-BE49-F238E27FC236}">
                <a16:creationId xmlns:a16="http://schemas.microsoft.com/office/drawing/2014/main" id="{C0BE439F-A68C-42F7-B4B3-13A3EC0D805A}"/>
              </a:ext>
            </a:extLst>
          </p:cNvPr>
          <p:cNvSpPr>
            <a:spLocks noGrp="1"/>
          </p:cNvSpPr>
          <p:nvPr>
            <p:ph type="body" sz="quarter" idx="62" hasCustomPrompt="1"/>
          </p:nvPr>
        </p:nvSpPr>
        <p:spPr>
          <a:xfrm>
            <a:off x="565296" y="3173776"/>
            <a:ext cx="333960" cy="173991"/>
          </a:xfrm>
        </p:spPr>
        <p:txBody>
          <a:bodyPr>
            <a:normAutofit/>
          </a:bodyPr>
          <a:lstStyle>
            <a:lvl1pPr algn="ctr">
              <a:defRPr sz="750" b="1"/>
            </a:lvl1pPr>
            <a:lvl4pPr>
              <a:defRPr sz="750"/>
            </a:lvl4pPr>
          </a:lstStyle>
          <a:p>
            <a:pPr lvl="0"/>
            <a:r>
              <a:rPr lang="nl-BE"/>
              <a:t>feb</a:t>
            </a:r>
          </a:p>
        </p:txBody>
      </p:sp>
      <p:sp>
        <p:nvSpPr>
          <p:cNvPr id="66" name="Tijdelijke aanduiding voor tekst 38">
            <a:extLst>
              <a:ext uri="{FF2B5EF4-FFF2-40B4-BE49-F238E27FC236}">
                <a16:creationId xmlns:a16="http://schemas.microsoft.com/office/drawing/2014/main" id="{39C42931-DDDB-4AE5-A08B-B89D04F15F41}"/>
              </a:ext>
            </a:extLst>
          </p:cNvPr>
          <p:cNvSpPr>
            <a:spLocks noGrp="1"/>
          </p:cNvSpPr>
          <p:nvPr>
            <p:ph type="body" sz="quarter" idx="63" hasCustomPrompt="1"/>
          </p:nvPr>
        </p:nvSpPr>
        <p:spPr>
          <a:xfrm>
            <a:off x="939574" y="3173776"/>
            <a:ext cx="333960" cy="173991"/>
          </a:xfrm>
        </p:spPr>
        <p:txBody>
          <a:bodyPr>
            <a:normAutofit/>
          </a:bodyPr>
          <a:lstStyle>
            <a:lvl1pPr algn="ctr">
              <a:defRPr sz="750" b="1"/>
            </a:lvl1pPr>
            <a:lvl4pPr>
              <a:defRPr sz="750"/>
            </a:lvl4pPr>
          </a:lstStyle>
          <a:p>
            <a:pPr lvl="0"/>
            <a:r>
              <a:rPr lang="nl-BE"/>
              <a:t>mrt</a:t>
            </a:r>
          </a:p>
        </p:txBody>
      </p:sp>
      <p:sp>
        <p:nvSpPr>
          <p:cNvPr id="67" name="Tijdelijke aanduiding voor tekst 38">
            <a:extLst>
              <a:ext uri="{FF2B5EF4-FFF2-40B4-BE49-F238E27FC236}">
                <a16:creationId xmlns:a16="http://schemas.microsoft.com/office/drawing/2014/main" id="{C98792DD-90CB-4010-933D-732FE842AEEF}"/>
              </a:ext>
            </a:extLst>
          </p:cNvPr>
          <p:cNvSpPr>
            <a:spLocks noGrp="1"/>
          </p:cNvSpPr>
          <p:nvPr>
            <p:ph type="body" sz="quarter" idx="64" hasCustomPrompt="1"/>
          </p:nvPr>
        </p:nvSpPr>
        <p:spPr>
          <a:xfrm>
            <a:off x="1313852" y="3173776"/>
            <a:ext cx="333960" cy="173991"/>
          </a:xfrm>
        </p:spPr>
        <p:txBody>
          <a:bodyPr>
            <a:normAutofit/>
          </a:bodyPr>
          <a:lstStyle>
            <a:lvl1pPr algn="ctr">
              <a:defRPr sz="750" b="1"/>
            </a:lvl1pPr>
            <a:lvl4pPr>
              <a:defRPr sz="750"/>
            </a:lvl4pPr>
          </a:lstStyle>
          <a:p>
            <a:pPr lvl="0"/>
            <a:r>
              <a:rPr lang="nl-BE"/>
              <a:t>apr</a:t>
            </a:r>
          </a:p>
        </p:txBody>
      </p:sp>
      <p:sp>
        <p:nvSpPr>
          <p:cNvPr id="68" name="Tijdelijke aanduiding voor tekst 38">
            <a:extLst>
              <a:ext uri="{FF2B5EF4-FFF2-40B4-BE49-F238E27FC236}">
                <a16:creationId xmlns:a16="http://schemas.microsoft.com/office/drawing/2014/main" id="{3F27A854-DD8E-4C81-99B4-3EEED625D6B1}"/>
              </a:ext>
            </a:extLst>
          </p:cNvPr>
          <p:cNvSpPr>
            <a:spLocks noGrp="1"/>
          </p:cNvSpPr>
          <p:nvPr>
            <p:ph type="body" sz="quarter" idx="65" hasCustomPrompt="1"/>
          </p:nvPr>
        </p:nvSpPr>
        <p:spPr>
          <a:xfrm>
            <a:off x="1688129" y="3173776"/>
            <a:ext cx="333960" cy="173991"/>
          </a:xfrm>
        </p:spPr>
        <p:txBody>
          <a:bodyPr>
            <a:normAutofit/>
          </a:bodyPr>
          <a:lstStyle>
            <a:lvl1pPr algn="ctr">
              <a:defRPr sz="750" b="1"/>
            </a:lvl1pPr>
            <a:lvl4pPr>
              <a:defRPr sz="750"/>
            </a:lvl4pPr>
          </a:lstStyle>
          <a:p>
            <a:pPr lvl="0"/>
            <a:r>
              <a:rPr lang="nl-BE"/>
              <a:t>mei</a:t>
            </a:r>
          </a:p>
        </p:txBody>
      </p:sp>
      <p:sp>
        <p:nvSpPr>
          <p:cNvPr id="69" name="Tijdelijke aanduiding voor tekst 38">
            <a:extLst>
              <a:ext uri="{FF2B5EF4-FFF2-40B4-BE49-F238E27FC236}">
                <a16:creationId xmlns:a16="http://schemas.microsoft.com/office/drawing/2014/main" id="{87EA8B4E-D3FB-481B-86FB-20D1523B0919}"/>
              </a:ext>
            </a:extLst>
          </p:cNvPr>
          <p:cNvSpPr>
            <a:spLocks noGrp="1"/>
          </p:cNvSpPr>
          <p:nvPr>
            <p:ph type="body" sz="quarter" idx="66" hasCustomPrompt="1"/>
          </p:nvPr>
        </p:nvSpPr>
        <p:spPr>
          <a:xfrm>
            <a:off x="2062407" y="3173776"/>
            <a:ext cx="333960" cy="173991"/>
          </a:xfrm>
        </p:spPr>
        <p:txBody>
          <a:bodyPr>
            <a:normAutofit/>
          </a:bodyPr>
          <a:lstStyle>
            <a:lvl1pPr algn="ctr">
              <a:defRPr sz="750" b="1"/>
            </a:lvl1pPr>
            <a:lvl4pPr>
              <a:defRPr sz="750"/>
            </a:lvl4pPr>
          </a:lstStyle>
          <a:p>
            <a:pPr lvl="0"/>
            <a:r>
              <a:rPr lang="nl-BE"/>
              <a:t>jun</a:t>
            </a:r>
          </a:p>
        </p:txBody>
      </p:sp>
      <p:sp>
        <p:nvSpPr>
          <p:cNvPr id="70" name="Tijdelijke aanduiding voor tekst 38">
            <a:extLst>
              <a:ext uri="{FF2B5EF4-FFF2-40B4-BE49-F238E27FC236}">
                <a16:creationId xmlns:a16="http://schemas.microsoft.com/office/drawing/2014/main" id="{DD3451E5-6398-49C5-B4F7-FEFFDC08CE67}"/>
              </a:ext>
            </a:extLst>
          </p:cNvPr>
          <p:cNvSpPr>
            <a:spLocks noGrp="1"/>
          </p:cNvSpPr>
          <p:nvPr>
            <p:ph type="body" sz="quarter" idx="67" hasCustomPrompt="1"/>
          </p:nvPr>
        </p:nvSpPr>
        <p:spPr>
          <a:xfrm>
            <a:off x="2436685" y="3173776"/>
            <a:ext cx="333960" cy="173991"/>
          </a:xfrm>
        </p:spPr>
        <p:txBody>
          <a:bodyPr>
            <a:normAutofit/>
          </a:bodyPr>
          <a:lstStyle>
            <a:lvl1pPr algn="ctr">
              <a:defRPr sz="750" b="1"/>
            </a:lvl1pPr>
            <a:lvl4pPr>
              <a:defRPr sz="750"/>
            </a:lvl4pPr>
          </a:lstStyle>
          <a:p>
            <a:pPr lvl="0"/>
            <a:r>
              <a:rPr lang="nl-BE"/>
              <a:t>jul</a:t>
            </a:r>
          </a:p>
        </p:txBody>
      </p:sp>
      <p:sp>
        <p:nvSpPr>
          <p:cNvPr id="71" name="Tijdelijke aanduiding voor tekst 38">
            <a:extLst>
              <a:ext uri="{FF2B5EF4-FFF2-40B4-BE49-F238E27FC236}">
                <a16:creationId xmlns:a16="http://schemas.microsoft.com/office/drawing/2014/main" id="{C00E7DE8-5895-4F52-A812-75A45EF18996}"/>
              </a:ext>
            </a:extLst>
          </p:cNvPr>
          <p:cNvSpPr>
            <a:spLocks noGrp="1"/>
          </p:cNvSpPr>
          <p:nvPr>
            <p:ph type="body" sz="quarter" idx="68" hasCustomPrompt="1"/>
          </p:nvPr>
        </p:nvSpPr>
        <p:spPr>
          <a:xfrm>
            <a:off x="2810963" y="3173776"/>
            <a:ext cx="333960" cy="173991"/>
          </a:xfrm>
        </p:spPr>
        <p:txBody>
          <a:bodyPr>
            <a:normAutofit/>
          </a:bodyPr>
          <a:lstStyle>
            <a:lvl1pPr algn="ctr">
              <a:defRPr sz="750" b="1"/>
            </a:lvl1pPr>
            <a:lvl4pPr>
              <a:defRPr sz="750"/>
            </a:lvl4pPr>
          </a:lstStyle>
          <a:p>
            <a:pPr lvl="0"/>
            <a:r>
              <a:rPr lang="nl-BE"/>
              <a:t>aug</a:t>
            </a:r>
          </a:p>
        </p:txBody>
      </p:sp>
      <p:sp>
        <p:nvSpPr>
          <p:cNvPr id="72" name="Tijdelijke aanduiding voor tekst 38">
            <a:extLst>
              <a:ext uri="{FF2B5EF4-FFF2-40B4-BE49-F238E27FC236}">
                <a16:creationId xmlns:a16="http://schemas.microsoft.com/office/drawing/2014/main" id="{7B88905F-E9AF-483D-8A85-FCB2D934CC9A}"/>
              </a:ext>
            </a:extLst>
          </p:cNvPr>
          <p:cNvSpPr>
            <a:spLocks noGrp="1"/>
          </p:cNvSpPr>
          <p:nvPr>
            <p:ph type="body" sz="quarter" idx="69" hasCustomPrompt="1"/>
          </p:nvPr>
        </p:nvSpPr>
        <p:spPr>
          <a:xfrm>
            <a:off x="3185240" y="3173776"/>
            <a:ext cx="333960" cy="173991"/>
          </a:xfrm>
        </p:spPr>
        <p:txBody>
          <a:bodyPr>
            <a:normAutofit/>
          </a:bodyPr>
          <a:lstStyle>
            <a:lvl1pPr algn="ctr">
              <a:defRPr sz="750" b="1"/>
            </a:lvl1pPr>
            <a:lvl4pPr>
              <a:defRPr sz="750"/>
            </a:lvl4pPr>
          </a:lstStyle>
          <a:p>
            <a:pPr lvl="0"/>
            <a:r>
              <a:rPr lang="nl-BE"/>
              <a:t>sep</a:t>
            </a:r>
          </a:p>
        </p:txBody>
      </p:sp>
      <p:sp>
        <p:nvSpPr>
          <p:cNvPr id="73" name="Tijdelijke aanduiding voor tekst 38">
            <a:extLst>
              <a:ext uri="{FF2B5EF4-FFF2-40B4-BE49-F238E27FC236}">
                <a16:creationId xmlns:a16="http://schemas.microsoft.com/office/drawing/2014/main" id="{CA04EC21-9D3A-4928-A014-54F3133E79B5}"/>
              </a:ext>
            </a:extLst>
          </p:cNvPr>
          <p:cNvSpPr>
            <a:spLocks noGrp="1"/>
          </p:cNvSpPr>
          <p:nvPr>
            <p:ph type="body" sz="quarter" idx="70" hasCustomPrompt="1"/>
          </p:nvPr>
        </p:nvSpPr>
        <p:spPr>
          <a:xfrm>
            <a:off x="3559518" y="3173776"/>
            <a:ext cx="333960" cy="173991"/>
          </a:xfrm>
        </p:spPr>
        <p:txBody>
          <a:bodyPr>
            <a:normAutofit/>
          </a:bodyPr>
          <a:lstStyle>
            <a:lvl1pPr algn="ctr">
              <a:defRPr sz="750" b="1"/>
            </a:lvl1pPr>
            <a:lvl4pPr>
              <a:defRPr sz="750"/>
            </a:lvl4pPr>
          </a:lstStyle>
          <a:p>
            <a:pPr lvl="0"/>
            <a:r>
              <a:rPr lang="nl-BE"/>
              <a:t>okt</a:t>
            </a:r>
          </a:p>
        </p:txBody>
      </p:sp>
      <p:sp>
        <p:nvSpPr>
          <p:cNvPr id="74" name="Tijdelijke aanduiding voor tekst 38">
            <a:extLst>
              <a:ext uri="{FF2B5EF4-FFF2-40B4-BE49-F238E27FC236}">
                <a16:creationId xmlns:a16="http://schemas.microsoft.com/office/drawing/2014/main" id="{F4C2F111-474D-479E-B078-4EA530922D1C}"/>
              </a:ext>
            </a:extLst>
          </p:cNvPr>
          <p:cNvSpPr>
            <a:spLocks noGrp="1"/>
          </p:cNvSpPr>
          <p:nvPr>
            <p:ph type="body" sz="quarter" idx="71" hasCustomPrompt="1"/>
          </p:nvPr>
        </p:nvSpPr>
        <p:spPr>
          <a:xfrm>
            <a:off x="3933796" y="3173776"/>
            <a:ext cx="333960" cy="173991"/>
          </a:xfrm>
        </p:spPr>
        <p:txBody>
          <a:bodyPr>
            <a:normAutofit/>
          </a:bodyPr>
          <a:lstStyle>
            <a:lvl1pPr algn="ctr">
              <a:defRPr sz="750" b="1"/>
            </a:lvl1pPr>
            <a:lvl4pPr>
              <a:defRPr sz="750"/>
            </a:lvl4pPr>
          </a:lstStyle>
          <a:p>
            <a:pPr lvl="0"/>
            <a:r>
              <a:rPr lang="nl-BE"/>
              <a:t>nov</a:t>
            </a:r>
          </a:p>
        </p:txBody>
      </p:sp>
      <p:sp>
        <p:nvSpPr>
          <p:cNvPr id="75" name="Tijdelijke aanduiding voor tekst 38">
            <a:extLst>
              <a:ext uri="{FF2B5EF4-FFF2-40B4-BE49-F238E27FC236}">
                <a16:creationId xmlns:a16="http://schemas.microsoft.com/office/drawing/2014/main" id="{8BE915FA-1E68-4A62-8DCB-236AF25F895B}"/>
              </a:ext>
            </a:extLst>
          </p:cNvPr>
          <p:cNvSpPr>
            <a:spLocks noGrp="1"/>
          </p:cNvSpPr>
          <p:nvPr>
            <p:ph type="body" sz="quarter" idx="72" hasCustomPrompt="1"/>
          </p:nvPr>
        </p:nvSpPr>
        <p:spPr>
          <a:xfrm>
            <a:off x="4308074" y="3173776"/>
            <a:ext cx="333960" cy="173991"/>
          </a:xfrm>
        </p:spPr>
        <p:txBody>
          <a:bodyPr>
            <a:normAutofit/>
          </a:bodyPr>
          <a:lstStyle>
            <a:lvl1pPr algn="ctr">
              <a:defRPr sz="750" b="1"/>
            </a:lvl1pPr>
            <a:lvl4pPr>
              <a:defRPr sz="750"/>
            </a:lvl4pPr>
          </a:lstStyle>
          <a:p>
            <a:pPr lvl="0"/>
            <a:r>
              <a:rPr lang="nl-BE"/>
              <a:t>dec</a:t>
            </a:r>
          </a:p>
        </p:txBody>
      </p:sp>
      <p:sp>
        <p:nvSpPr>
          <p:cNvPr id="76" name="Tijdelijke aanduiding voor tekst 38">
            <a:extLst>
              <a:ext uri="{FF2B5EF4-FFF2-40B4-BE49-F238E27FC236}">
                <a16:creationId xmlns:a16="http://schemas.microsoft.com/office/drawing/2014/main" id="{CD9518E9-B08F-4048-A5A7-A3FB24568D12}"/>
              </a:ext>
            </a:extLst>
          </p:cNvPr>
          <p:cNvSpPr>
            <a:spLocks noGrp="1"/>
          </p:cNvSpPr>
          <p:nvPr>
            <p:ph type="body" sz="quarter" idx="73" hasCustomPrompt="1"/>
          </p:nvPr>
        </p:nvSpPr>
        <p:spPr>
          <a:xfrm>
            <a:off x="4682351" y="3173776"/>
            <a:ext cx="333960" cy="173991"/>
          </a:xfrm>
        </p:spPr>
        <p:txBody>
          <a:bodyPr>
            <a:normAutofit/>
          </a:bodyPr>
          <a:lstStyle>
            <a:lvl1pPr algn="ctr">
              <a:defRPr sz="750" b="1"/>
            </a:lvl1pPr>
            <a:lvl4pPr>
              <a:defRPr sz="750"/>
            </a:lvl4pPr>
          </a:lstStyle>
          <a:p>
            <a:pPr lvl="0"/>
            <a:r>
              <a:rPr lang="nl-BE"/>
              <a:t>jan</a:t>
            </a:r>
          </a:p>
        </p:txBody>
      </p:sp>
      <p:sp>
        <p:nvSpPr>
          <p:cNvPr id="77" name="Tijdelijke aanduiding voor tekst 38">
            <a:extLst>
              <a:ext uri="{FF2B5EF4-FFF2-40B4-BE49-F238E27FC236}">
                <a16:creationId xmlns:a16="http://schemas.microsoft.com/office/drawing/2014/main" id="{B783AE82-9304-4D97-9641-7877BA1B7155}"/>
              </a:ext>
            </a:extLst>
          </p:cNvPr>
          <p:cNvSpPr>
            <a:spLocks noGrp="1"/>
          </p:cNvSpPr>
          <p:nvPr>
            <p:ph type="body" sz="quarter" idx="74" hasCustomPrompt="1"/>
          </p:nvPr>
        </p:nvSpPr>
        <p:spPr>
          <a:xfrm>
            <a:off x="5056629" y="3173776"/>
            <a:ext cx="333960" cy="173991"/>
          </a:xfrm>
        </p:spPr>
        <p:txBody>
          <a:bodyPr>
            <a:normAutofit/>
          </a:bodyPr>
          <a:lstStyle>
            <a:lvl1pPr algn="ctr">
              <a:defRPr sz="750" b="1"/>
            </a:lvl1pPr>
            <a:lvl4pPr>
              <a:defRPr sz="750"/>
            </a:lvl4pPr>
          </a:lstStyle>
          <a:p>
            <a:pPr lvl="0"/>
            <a:r>
              <a:rPr lang="nl-BE"/>
              <a:t>feb</a:t>
            </a:r>
          </a:p>
        </p:txBody>
      </p:sp>
      <p:sp>
        <p:nvSpPr>
          <p:cNvPr id="78" name="Tijdelijke aanduiding voor tekst 38">
            <a:extLst>
              <a:ext uri="{FF2B5EF4-FFF2-40B4-BE49-F238E27FC236}">
                <a16:creationId xmlns:a16="http://schemas.microsoft.com/office/drawing/2014/main" id="{7DB650D2-ABA6-4D0C-A436-EBEB22057410}"/>
              </a:ext>
            </a:extLst>
          </p:cNvPr>
          <p:cNvSpPr>
            <a:spLocks noGrp="1"/>
          </p:cNvSpPr>
          <p:nvPr>
            <p:ph type="body" sz="quarter" idx="75" hasCustomPrompt="1"/>
          </p:nvPr>
        </p:nvSpPr>
        <p:spPr>
          <a:xfrm>
            <a:off x="5430907" y="3173776"/>
            <a:ext cx="333960" cy="173991"/>
          </a:xfrm>
        </p:spPr>
        <p:txBody>
          <a:bodyPr>
            <a:normAutofit/>
          </a:bodyPr>
          <a:lstStyle>
            <a:lvl1pPr algn="ctr">
              <a:defRPr sz="750" b="1"/>
            </a:lvl1pPr>
            <a:lvl4pPr>
              <a:defRPr sz="750"/>
            </a:lvl4pPr>
          </a:lstStyle>
          <a:p>
            <a:pPr lvl="0"/>
            <a:r>
              <a:rPr lang="nl-BE"/>
              <a:t>mrt</a:t>
            </a:r>
          </a:p>
        </p:txBody>
      </p:sp>
      <p:sp>
        <p:nvSpPr>
          <p:cNvPr id="79" name="Tijdelijke aanduiding voor tekst 38">
            <a:extLst>
              <a:ext uri="{FF2B5EF4-FFF2-40B4-BE49-F238E27FC236}">
                <a16:creationId xmlns:a16="http://schemas.microsoft.com/office/drawing/2014/main" id="{9AF9C4A8-9B3F-476A-95A5-4E522EEF2504}"/>
              </a:ext>
            </a:extLst>
          </p:cNvPr>
          <p:cNvSpPr>
            <a:spLocks noGrp="1"/>
          </p:cNvSpPr>
          <p:nvPr>
            <p:ph type="body" sz="quarter" idx="76" hasCustomPrompt="1"/>
          </p:nvPr>
        </p:nvSpPr>
        <p:spPr>
          <a:xfrm>
            <a:off x="5805185" y="3173776"/>
            <a:ext cx="333960" cy="173991"/>
          </a:xfrm>
        </p:spPr>
        <p:txBody>
          <a:bodyPr>
            <a:normAutofit/>
          </a:bodyPr>
          <a:lstStyle>
            <a:lvl1pPr algn="ctr">
              <a:defRPr sz="750" b="1"/>
            </a:lvl1pPr>
            <a:lvl4pPr>
              <a:defRPr sz="750"/>
            </a:lvl4pPr>
          </a:lstStyle>
          <a:p>
            <a:pPr lvl="0"/>
            <a:r>
              <a:rPr lang="nl-BE"/>
              <a:t>apr</a:t>
            </a:r>
          </a:p>
        </p:txBody>
      </p:sp>
      <p:sp>
        <p:nvSpPr>
          <p:cNvPr id="80" name="Tijdelijke aanduiding voor tekst 38">
            <a:extLst>
              <a:ext uri="{FF2B5EF4-FFF2-40B4-BE49-F238E27FC236}">
                <a16:creationId xmlns:a16="http://schemas.microsoft.com/office/drawing/2014/main" id="{A798A2B0-846C-4ADB-9381-3AD6F967EFEB}"/>
              </a:ext>
            </a:extLst>
          </p:cNvPr>
          <p:cNvSpPr>
            <a:spLocks noGrp="1"/>
          </p:cNvSpPr>
          <p:nvPr>
            <p:ph type="body" sz="quarter" idx="77" hasCustomPrompt="1"/>
          </p:nvPr>
        </p:nvSpPr>
        <p:spPr>
          <a:xfrm>
            <a:off x="6179462" y="3173776"/>
            <a:ext cx="333960" cy="173991"/>
          </a:xfrm>
        </p:spPr>
        <p:txBody>
          <a:bodyPr>
            <a:normAutofit/>
          </a:bodyPr>
          <a:lstStyle>
            <a:lvl1pPr algn="ctr">
              <a:defRPr sz="750" b="1"/>
            </a:lvl1pPr>
            <a:lvl4pPr>
              <a:defRPr sz="750"/>
            </a:lvl4pPr>
          </a:lstStyle>
          <a:p>
            <a:pPr lvl="0"/>
            <a:r>
              <a:rPr lang="nl-BE"/>
              <a:t>mei</a:t>
            </a:r>
          </a:p>
        </p:txBody>
      </p:sp>
      <p:sp>
        <p:nvSpPr>
          <p:cNvPr id="81" name="Tijdelijke aanduiding voor tekst 38">
            <a:extLst>
              <a:ext uri="{FF2B5EF4-FFF2-40B4-BE49-F238E27FC236}">
                <a16:creationId xmlns:a16="http://schemas.microsoft.com/office/drawing/2014/main" id="{13E03CAB-FE4B-4F41-9A1F-5A281CF7702D}"/>
              </a:ext>
            </a:extLst>
          </p:cNvPr>
          <p:cNvSpPr>
            <a:spLocks noGrp="1"/>
          </p:cNvSpPr>
          <p:nvPr>
            <p:ph type="body" sz="quarter" idx="78" hasCustomPrompt="1"/>
          </p:nvPr>
        </p:nvSpPr>
        <p:spPr>
          <a:xfrm>
            <a:off x="6553740" y="3173776"/>
            <a:ext cx="333960" cy="173991"/>
          </a:xfrm>
        </p:spPr>
        <p:txBody>
          <a:bodyPr>
            <a:normAutofit/>
          </a:bodyPr>
          <a:lstStyle>
            <a:lvl1pPr algn="ctr">
              <a:defRPr sz="750" b="1"/>
            </a:lvl1pPr>
            <a:lvl4pPr>
              <a:defRPr sz="750"/>
            </a:lvl4pPr>
          </a:lstStyle>
          <a:p>
            <a:pPr lvl="0"/>
            <a:r>
              <a:rPr lang="nl-BE"/>
              <a:t>jun</a:t>
            </a:r>
          </a:p>
        </p:txBody>
      </p:sp>
      <p:sp>
        <p:nvSpPr>
          <p:cNvPr id="82" name="Tijdelijke aanduiding voor tekst 38">
            <a:extLst>
              <a:ext uri="{FF2B5EF4-FFF2-40B4-BE49-F238E27FC236}">
                <a16:creationId xmlns:a16="http://schemas.microsoft.com/office/drawing/2014/main" id="{1C528E84-C793-4F93-9189-DACCC821773A}"/>
              </a:ext>
            </a:extLst>
          </p:cNvPr>
          <p:cNvSpPr>
            <a:spLocks noGrp="1"/>
          </p:cNvSpPr>
          <p:nvPr>
            <p:ph type="body" sz="quarter" idx="79" hasCustomPrompt="1"/>
          </p:nvPr>
        </p:nvSpPr>
        <p:spPr>
          <a:xfrm>
            <a:off x="6928018" y="3173776"/>
            <a:ext cx="333960" cy="173991"/>
          </a:xfrm>
        </p:spPr>
        <p:txBody>
          <a:bodyPr>
            <a:normAutofit/>
          </a:bodyPr>
          <a:lstStyle>
            <a:lvl1pPr algn="ctr">
              <a:defRPr sz="750" b="1"/>
            </a:lvl1pPr>
            <a:lvl4pPr>
              <a:defRPr sz="750"/>
            </a:lvl4pPr>
          </a:lstStyle>
          <a:p>
            <a:pPr lvl="0"/>
            <a:r>
              <a:rPr lang="nl-BE"/>
              <a:t>jul</a:t>
            </a:r>
          </a:p>
        </p:txBody>
      </p:sp>
      <p:sp>
        <p:nvSpPr>
          <p:cNvPr id="83" name="Tijdelijke aanduiding voor tekst 38">
            <a:extLst>
              <a:ext uri="{FF2B5EF4-FFF2-40B4-BE49-F238E27FC236}">
                <a16:creationId xmlns:a16="http://schemas.microsoft.com/office/drawing/2014/main" id="{DF0910A1-C04A-4E5D-868D-5C3CBA977C6C}"/>
              </a:ext>
            </a:extLst>
          </p:cNvPr>
          <p:cNvSpPr>
            <a:spLocks noGrp="1"/>
          </p:cNvSpPr>
          <p:nvPr>
            <p:ph type="body" sz="quarter" idx="80" hasCustomPrompt="1"/>
          </p:nvPr>
        </p:nvSpPr>
        <p:spPr>
          <a:xfrm>
            <a:off x="7302296" y="3173776"/>
            <a:ext cx="333960" cy="173991"/>
          </a:xfrm>
        </p:spPr>
        <p:txBody>
          <a:bodyPr>
            <a:normAutofit/>
          </a:bodyPr>
          <a:lstStyle>
            <a:lvl1pPr algn="ctr">
              <a:defRPr sz="750" b="1"/>
            </a:lvl1pPr>
            <a:lvl4pPr>
              <a:defRPr sz="750"/>
            </a:lvl4pPr>
          </a:lstStyle>
          <a:p>
            <a:pPr lvl="0"/>
            <a:r>
              <a:rPr lang="nl-BE"/>
              <a:t>aug</a:t>
            </a:r>
          </a:p>
        </p:txBody>
      </p:sp>
      <p:sp>
        <p:nvSpPr>
          <p:cNvPr id="84" name="Tijdelijke aanduiding voor tekst 38">
            <a:extLst>
              <a:ext uri="{FF2B5EF4-FFF2-40B4-BE49-F238E27FC236}">
                <a16:creationId xmlns:a16="http://schemas.microsoft.com/office/drawing/2014/main" id="{7F79CA68-1B19-4CE2-BF1A-F2473B5B981C}"/>
              </a:ext>
            </a:extLst>
          </p:cNvPr>
          <p:cNvSpPr>
            <a:spLocks noGrp="1"/>
          </p:cNvSpPr>
          <p:nvPr>
            <p:ph type="body" sz="quarter" idx="81" hasCustomPrompt="1"/>
          </p:nvPr>
        </p:nvSpPr>
        <p:spPr>
          <a:xfrm>
            <a:off x="7676573" y="3173776"/>
            <a:ext cx="333960" cy="173991"/>
          </a:xfrm>
        </p:spPr>
        <p:txBody>
          <a:bodyPr>
            <a:normAutofit/>
          </a:bodyPr>
          <a:lstStyle>
            <a:lvl1pPr algn="ctr">
              <a:defRPr sz="750" b="1"/>
            </a:lvl1pPr>
            <a:lvl4pPr>
              <a:defRPr sz="750"/>
            </a:lvl4pPr>
          </a:lstStyle>
          <a:p>
            <a:pPr lvl="0"/>
            <a:r>
              <a:rPr lang="nl-BE"/>
              <a:t>sep</a:t>
            </a:r>
          </a:p>
        </p:txBody>
      </p:sp>
      <p:sp>
        <p:nvSpPr>
          <p:cNvPr id="85" name="Tijdelijke aanduiding voor tekst 38">
            <a:extLst>
              <a:ext uri="{FF2B5EF4-FFF2-40B4-BE49-F238E27FC236}">
                <a16:creationId xmlns:a16="http://schemas.microsoft.com/office/drawing/2014/main" id="{C1D1927D-7780-49BB-8C4A-8E4B20F3F1AE}"/>
              </a:ext>
            </a:extLst>
          </p:cNvPr>
          <p:cNvSpPr>
            <a:spLocks noGrp="1"/>
          </p:cNvSpPr>
          <p:nvPr>
            <p:ph type="body" sz="quarter" idx="82" hasCustomPrompt="1"/>
          </p:nvPr>
        </p:nvSpPr>
        <p:spPr>
          <a:xfrm>
            <a:off x="8050851" y="3173776"/>
            <a:ext cx="333960" cy="173991"/>
          </a:xfrm>
        </p:spPr>
        <p:txBody>
          <a:bodyPr>
            <a:normAutofit/>
          </a:bodyPr>
          <a:lstStyle>
            <a:lvl1pPr algn="ctr">
              <a:defRPr sz="750" b="1"/>
            </a:lvl1pPr>
            <a:lvl4pPr>
              <a:defRPr sz="750"/>
            </a:lvl4pPr>
          </a:lstStyle>
          <a:p>
            <a:pPr lvl="0"/>
            <a:r>
              <a:rPr lang="nl-BE"/>
              <a:t>okt</a:t>
            </a:r>
          </a:p>
        </p:txBody>
      </p:sp>
      <p:sp>
        <p:nvSpPr>
          <p:cNvPr id="86" name="Tijdelijke aanduiding voor tekst 38">
            <a:extLst>
              <a:ext uri="{FF2B5EF4-FFF2-40B4-BE49-F238E27FC236}">
                <a16:creationId xmlns:a16="http://schemas.microsoft.com/office/drawing/2014/main" id="{9BB1EF70-957E-441E-9C69-53308BAD24CA}"/>
              </a:ext>
            </a:extLst>
          </p:cNvPr>
          <p:cNvSpPr>
            <a:spLocks noGrp="1"/>
          </p:cNvSpPr>
          <p:nvPr>
            <p:ph type="body" sz="quarter" idx="83" hasCustomPrompt="1"/>
          </p:nvPr>
        </p:nvSpPr>
        <p:spPr>
          <a:xfrm>
            <a:off x="8425129" y="3173776"/>
            <a:ext cx="333960" cy="173991"/>
          </a:xfrm>
        </p:spPr>
        <p:txBody>
          <a:bodyPr>
            <a:normAutofit/>
          </a:bodyPr>
          <a:lstStyle>
            <a:lvl1pPr algn="ctr">
              <a:defRPr sz="750" b="1"/>
            </a:lvl1pPr>
            <a:lvl4pPr>
              <a:defRPr sz="750"/>
            </a:lvl4pPr>
          </a:lstStyle>
          <a:p>
            <a:pPr lvl="0"/>
            <a:r>
              <a:rPr lang="nl-BE"/>
              <a:t>nov</a:t>
            </a:r>
          </a:p>
        </p:txBody>
      </p:sp>
      <p:sp>
        <p:nvSpPr>
          <p:cNvPr id="88" name="Tijdelijke aanduiding voor tekst 38">
            <a:extLst>
              <a:ext uri="{FF2B5EF4-FFF2-40B4-BE49-F238E27FC236}">
                <a16:creationId xmlns:a16="http://schemas.microsoft.com/office/drawing/2014/main" id="{5377F123-0E3C-4A3C-8BB5-4FFC91836089}"/>
              </a:ext>
            </a:extLst>
          </p:cNvPr>
          <p:cNvSpPr>
            <a:spLocks noGrp="1"/>
          </p:cNvSpPr>
          <p:nvPr>
            <p:ph type="body" sz="quarter" idx="84" hasCustomPrompt="1"/>
          </p:nvPr>
        </p:nvSpPr>
        <p:spPr>
          <a:xfrm>
            <a:off x="8799407" y="3173776"/>
            <a:ext cx="333960" cy="173991"/>
          </a:xfrm>
        </p:spPr>
        <p:txBody>
          <a:bodyPr>
            <a:normAutofit/>
          </a:bodyPr>
          <a:lstStyle>
            <a:lvl1pPr algn="ctr">
              <a:defRPr sz="750" b="1"/>
            </a:lvl1pPr>
            <a:lvl4pPr>
              <a:defRPr sz="750"/>
            </a:lvl4pPr>
          </a:lstStyle>
          <a:p>
            <a:pPr lvl="0"/>
            <a:r>
              <a:rPr lang="nl-BE"/>
              <a:t>dec</a:t>
            </a:r>
          </a:p>
        </p:txBody>
      </p:sp>
      <p:cxnSp>
        <p:nvCxnSpPr>
          <p:cNvPr id="90" name="Rechte verbindingslijn met pijl 89">
            <a:extLst>
              <a:ext uri="{FF2B5EF4-FFF2-40B4-BE49-F238E27FC236}">
                <a16:creationId xmlns:a16="http://schemas.microsoft.com/office/drawing/2014/main" id="{AB50AF45-24E9-4EB5-9097-17DEABF08CEF}"/>
              </a:ext>
            </a:extLst>
          </p:cNvPr>
          <p:cNvCxnSpPr>
            <a:cxnSpLocks/>
          </p:cNvCxnSpPr>
          <p:nvPr userDrawn="1"/>
        </p:nvCxnSpPr>
        <p:spPr>
          <a:xfrm>
            <a:off x="206968" y="3508741"/>
            <a:ext cx="8937032" cy="2700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93" name="Tijdelijke aanduiding voor tekst 92">
            <a:extLst>
              <a:ext uri="{FF2B5EF4-FFF2-40B4-BE49-F238E27FC236}">
                <a16:creationId xmlns:a16="http://schemas.microsoft.com/office/drawing/2014/main" id="{11533602-0534-4EE4-86B2-2D6AC0264F2D}"/>
              </a:ext>
            </a:extLst>
          </p:cNvPr>
          <p:cNvSpPr>
            <a:spLocks noGrp="1"/>
          </p:cNvSpPr>
          <p:nvPr>
            <p:ph type="body" sz="quarter" idx="85" hasCustomPrompt="1"/>
          </p:nvPr>
        </p:nvSpPr>
        <p:spPr>
          <a:xfrm>
            <a:off x="187204" y="3687025"/>
            <a:ext cx="708037" cy="264319"/>
          </a:xfrm>
        </p:spPr>
        <p:txBody>
          <a:bodyPr>
            <a:noAutofit/>
          </a:bodyPr>
          <a:lstStyle>
            <a:lvl1pPr algn="ctr">
              <a:defRPr sz="1500"/>
            </a:lvl1pPr>
          </a:lstStyle>
          <a:p>
            <a:pPr lvl="0"/>
            <a:r>
              <a:rPr lang="nl-BE"/>
              <a:t>jaar</a:t>
            </a:r>
          </a:p>
        </p:txBody>
      </p:sp>
      <p:sp>
        <p:nvSpPr>
          <p:cNvPr id="94" name="Tijdelijke aanduiding voor tekst 92">
            <a:extLst>
              <a:ext uri="{FF2B5EF4-FFF2-40B4-BE49-F238E27FC236}">
                <a16:creationId xmlns:a16="http://schemas.microsoft.com/office/drawing/2014/main" id="{B8C88B26-3701-406C-BCB4-1DAF260FEB9C}"/>
              </a:ext>
            </a:extLst>
          </p:cNvPr>
          <p:cNvSpPr>
            <a:spLocks noGrp="1"/>
          </p:cNvSpPr>
          <p:nvPr>
            <p:ph type="body" sz="quarter" idx="86" hasCustomPrompt="1"/>
          </p:nvPr>
        </p:nvSpPr>
        <p:spPr>
          <a:xfrm>
            <a:off x="4678242" y="3685331"/>
            <a:ext cx="708037" cy="264319"/>
          </a:xfrm>
        </p:spPr>
        <p:txBody>
          <a:bodyPr>
            <a:noAutofit/>
          </a:bodyPr>
          <a:lstStyle>
            <a:lvl1pPr algn="ctr">
              <a:defRPr sz="1500"/>
            </a:lvl1pPr>
          </a:lstStyle>
          <a:p>
            <a:pPr lvl="0"/>
            <a:r>
              <a:rPr lang="nl-BE"/>
              <a:t>jaar</a:t>
            </a:r>
          </a:p>
        </p:txBody>
      </p:sp>
      <p:grpSp>
        <p:nvGrpSpPr>
          <p:cNvPr id="95" name="Groep 94" title="Maandlijnen van tijdlijn">
            <a:extLst>
              <a:ext uri="{FF2B5EF4-FFF2-40B4-BE49-F238E27FC236}">
                <a16:creationId xmlns:a16="http://schemas.microsoft.com/office/drawing/2014/main" id="{A7CAADC8-904F-48EA-8453-9468E91D6AF6}"/>
              </a:ext>
            </a:extLst>
          </p:cNvPr>
          <p:cNvGrpSpPr/>
          <p:nvPr userDrawn="1"/>
        </p:nvGrpSpPr>
        <p:grpSpPr>
          <a:xfrm>
            <a:off x="357998" y="3447364"/>
            <a:ext cx="8579034" cy="136226"/>
            <a:chOff x="620712" y="3799174"/>
            <a:chExt cx="10856346" cy="154901"/>
          </a:xfrm>
        </p:grpSpPr>
        <p:cxnSp>
          <p:nvCxnSpPr>
            <p:cNvPr id="96" name="Rechte verbindingslijn 95">
              <a:extLst>
                <a:ext uri="{FF2B5EF4-FFF2-40B4-BE49-F238E27FC236}">
                  <a16:creationId xmlns:a16="http://schemas.microsoft.com/office/drawing/2014/main" id="{8BDE45B7-8119-49E6-B212-451B8402F84E}"/>
                </a:ext>
              </a:extLst>
            </p:cNvPr>
            <p:cNvCxnSpPr/>
            <p:nvPr/>
          </p:nvCxnSpPr>
          <p:spPr>
            <a:xfrm>
              <a:off x="62071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Rechte verbindingslijn 96">
              <a:extLst>
                <a:ext uri="{FF2B5EF4-FFF2-40B4-BE49-F238E27FC236}">
                  <a16:creationId xmlns:a16="http://schemas.microsoft.com/office/drawing/2014/main" id="{33FF2C69-2473-45CE-A53F-3010E0D03649}"/>
                </a:ext>
              </a:extLst>
            </p:cNvPr>
            <p:cNvCxnSpPr/>
            <p:nvPr/>
          </p:nvCxnSpPr>
          <p:spPr>
            <a:xfrm>
              <a:off x="109272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6A4DDD13-968E-4637-9615-D1329CE1F284}"/>
                </a:ext>
              </a:extLst>
            </p:cNvPr>
            <p:cNvCxnSpPr/>
            <p:nvPr/>
          </p:nvCxnSpPr>
          <p:spPr>
            <a:xfrm>
              <a:off x="156474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CB399D3A-90B7-4D0D-9FC4-A64299BC00B4}"/>
                </a:ext>
              </a:extLst>
            </p:cNvPr>
            <p:cNvCxnSpPr/>
            <p:nvPr/>
          </p:nvCxnSpPr>
          <p:spPr>
            <a:xfrm>
              <a:off x="203675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0" name="Rechte verbindingslijn 99">
              <a:extLst>
                <a:ext uri="{FF2B5EF4-FFF2-40B4-BE49-F238E27FC236}">
                  <a16:creationId xmlns:a16="http://schemas.microsoft.com/office/drawing/2014/main" id="{77043B2D-A206-4FB9-B7F8-EDA7594C2531}"/>
                </a:ext>
              </a:extLst>
            </p:cNvPr>
            <p:cNvCxnSpPr/>
            <p:nvPr/>
          </p:nvCxnSpPr>
          <p:spPr>
            <a:xfrm>
              <a:off x="250877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1" name="Rechte verbindingslijn 100">
              <a:extLst>
                <a:ext uri="{FF2B5EF4-FFF2-40B4-BE49-F238E27FC236}">
                  <a16:creationId xmlns:a16="http://schemas.microsoft.com/office/drawing/2014/main" id="{D5C65EAC-6808-4A59-8D69-1EA1FB50C306}"/>
                </a:ext>
              </a:extLst>
            </p:cNvPr>
            <p:cNvCxnSpPr/>
            <p:nvPr/>
          </p:nvCxnSpPr>
          <p:spPr>
            <a:xfrm>
              <a:off x="298078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2" name="Rechte verbindingslijn 101">
              <a:extLst>
                <a:ext uri="{FF2B5EF4-FFF2-40B4-BE49-F238E27FC236}">
                  <a16:creationId xmlns:a16="http://schemas.microsoft.com/office/drawing/2014/main" id="{A8F8BB0E-271F-4EC8-8EED-9896E45486CB}"/>
                </a:ext>
              </a:extLst>
            </p:cNvPr>
            <p:cNvCxnSpPr/>
            <p:nvPr/>
          </p:nvCxnSpPr>
          <p:spPr>
            <a:xfrm>
              <a:off x="345280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3" name="Rechte verbindingslijn 102">
              <a:extLst>
                <a:ext uri="{FF2B5EF4-FFF2-40B4-BE49-F238E27FC236}">
                  <a16:creationId xmlns:a16="http://schemas.microsoft.com/office/drawing/2014/main" id="{E63036B4-5878-44BC-AC6D-875BC4CD0284}"/>
                </a:ext>
              </a:extLst>
            </p:cNvPr>
            <p:cNvCxnSpPr/>
            <p:nvPr/>
          </p:nvCxnSpPr>
          <p:spPr>
            <a:xfrm>
              <a:off x="392481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4" name="Rechte verbindingslijn 103">
              <a:extLst>
                <a:ext uri="{FF2B5EF4-FFF2-40B4-BE49-F238E27FC236}">
                  <a16:creationId xmlns:a16="http://schemas.microsoft.com/office/drawing/2014/main" id="{14CABA9C-F6A9-402D-85FF-5A6126451078}"/>
                </a:ext>
              </a:extLst>
            </p:cNvPr>
            <p:cNvCxnSpPr/>
            <p:nvPr/>
          </p:nvCxnSpPr>
          <p:spPr>
            <a:xfrm>
              <a:off x="439683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10A8BF00-F3DC-4AEF-A36C-6591C12A915E}"/>
                </a:ext>
              </a:extLst>
            </p:cNvPr>
            <p:cNvCxnSpPr/>
            <p:nvPr/>
          </p:nvCxnSpPr>
          <p:spPr>
            <a:xfrm>
              <a:off x="486884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6" name="Rechte verbindingslijn 105">
              <a:extLst>
                <a:ext uri="{FF2B5EF4-FFF2-40B4-BE49-F238E27FC236}">
                  <a16:creationId xmlns:a16="http://schemas.microsoft.com/office/drawing/2014/main" id="{4F117B4E-1E52-440A-B7F6-B778345F6584}"/>
                </a:ext>
              </a:extLst>
            </p:cNvPr>
            <p:cNvCxnSpPr/>
            <p:nvPr/>
          </p:nvCxnSpPr>
          <p:spPr>
            <a:xfrm>
              <a:off x="534086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924057D0-7B23-49D6-9608-E6F16D96D622}"/>
                </a:ext>
              </a:extLst>
            </p:cNvPr>
            <p:cNvCxnSpPr/>
            <p:nvPr/>
          </p:nvCxnSpPr>
          <p:spPr>
            <a:xfrm>
              <a:off x="581287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2E6DC1B6-45B8-4408-AB37-273905DA3647}"/>
                </a:ext>
              </a:extLst>
            </p:cNvPr>
            <p:cNvCxnSpPr/>
            <p:nvPr/>
          </p:nvCxnSpPr>
          <p:spPr>
            <a:xfrm>
              <a:off x="628489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A8E302AF-114F-47C1-95C9-5D335462DF34}"/>
                </a:ext>
              </a:extLst>
            </p:cNvPr>
            <p:cNvCxnSpPr/>
            <p:nvPr/>
          </p:nvCxnSpPr>
          <p:spPr>
            <a:xfrm>
              <a:off x="675690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EE00CBE2-9115-4A97-95B7-319CCD3AF686}"/>
                </a:ext>
              </a:extLst>
            </p:cNvPr>
            <p:cNvCxnSpPr/>
            <p:nvPr/>
          </p:nvCxnSpPr>
          <p:spPr>
            <a:xfrm>
              <a:off x="722892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1" name="Rechte verbindingslijn 110">
              <a:extLst>
                <a:ext uri="{FF2B5EF4-FFF2-40B4-BE49-F238E27FC236}">
                  <a16:creationId xmlns:a16="http://schemas.microsoft.com/office/drawing/2014/main" id="{A63A34B4-26C7-4C37-B923-7AA522FF311D}"/>
                </a:ext>
              </a:extLst>
            </p:cNvPr>
            <p:cNvCxnSpPr/>
            <p:nvPr/>
          </p:nvCxnSpPr>
          <p:spPr>
            <a:xfrm>
              <a:off x="770093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2" name="Rechte verbindingslijn 111">
              <a:extLst>
                <a:ext uri="{FF2B5EF4-FFF2-40B4-BE49-F238E27FC236}">
                  <a16:creationId xmlns:a16="http://schemas.microsoft.com/office/drawing/2014/main" id="{4035CFDE-E465-4E07-9D9A-51F3FB1C3BCD}"/>
                </a:ext>
              </a:extLst>
            </p:cNvPr>
            <p:cNvCxnSpPr/>
            <p:nvPr/>
          </p:nvCxnSpPr>
          <p:spPr>
            <a:xfrm>
              <a:off x="817295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3" name="Rechte verbindingslijn 112">
              <a:extLst>
                <a:ext uri="{FF2B5EF4-FFF2-40B4-BE49-F238E27FC236}">
                  <a16:creationId xmlns:a16="http://schemas.microsoft.com/office/drawing/2014/main" id="{DE698563-4D7B-493A-BD5E-621D743785EE}"/>
                </a:ext>
              </a:extLst>
            </p:cNvPr>
            <p:cNvCxnSpPr/>
            <p:nvPr/>
          </p:nvCxnSpPr>
          <p:spPr>
            <a:xfrm>
              <a:off x="864496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4" name="Rechte verbindingslijn 113">
              <a:extLst>
                <a:ext uri="{FF2B5EF4-FFF2-40B4-BE49-F238E27FC236}">
                  <a16:creationId xmlns:a16="http://schemas.microsoft.com/office/drawing/2014/main" id="{F6F15F0A-55D9-4D68-A223-A6886DC6E7DE}"/>
                </a:ext>
              </a:extLst>
            </p:cNvPr>
            <p:cNvCxnSpPr/>
            <p:nvPr/>
          </p:nvCxnSpPr>
          <p:spPr>
            <a:xfrm>
              <a:off x="911698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Rechte verbindingslijn 114">
              <a:extLst>
                <a:ext uri="{FF2B5EF4-FFF2-40B4-BE49-F238E27FC236}">
                  <a16:creationId xmlns:a16="http://schemas.microsoft.com/office/drawing/2014/main" id="{FF82399A-1631-41CB-9BBC-B611EBF61D98}"/>
                </a:ext>
              </a:extLst>
            </p:cNvPr>
            <p:cNvCxnSpPr/>
            <p:nvPr/>
          </p:nvCxnSpPr>
          <p:spPr>
            <a:xfrm>
              <a:off x="958899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79E3E073-51C4-454B-84C7-CF7AB24079BF}"/>
                </a:ext>
              </a:extLst>
            </p:cNvPr>
            <p:cNvCxnSpPr/>
            <p:nvPr/>
          </p:nvCxnSpPr>
          <p:spPr>
            <a:xfrm>
              <a:off x="1006101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A51A760C-628D-4AD1-B6DC-B3D3825810C7}"/>
                </a:ext>
              </a:extLst>
            </p:cNvPr>
            <p:cNvCxnSpPr/>
            <p:nvPr/>
          </p:nvCxnSpPr>
          <p:spPr>
            <a:xfrm>
              <a:off x="1053302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AE15CF89-E156-47A3-867F-7956CC69EA97}"/>
                </a:ext>
              </a:extLst>
            </p:cNvPr>
            <p:cNvCxnSpPr/>
            <p:nvPr/>
          </p:nvCxnSpPr>
          <p:spPr>
            <a:xfrm>
              <a:off x="1100504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C3694648-29A4-449C-8E57-9D5FEC179DAE}"/>
                </a:ext>
              </a:extLst>
            </p:cNvPr>
            <p:cNvCxnSpPr/>
            <p:nvPr/>
          </p:nvCxnSpPr>
          <p:spPr>
            <a:xfrm>
              <a:off x="1147705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121" name="Tijdelijke aanduiding voor tekst 9">
            <a:extLst>
              <a:ext uri="{FF2B5EF4-FFF2-40B4-BE49-F238E27FC236}">
                <a16:creationId xmlns:a16="http://schemas.microsoft.com/office/drawing/2014/main" id="{021ACA3B-4B86-40D2-8567-D04EE3B2C660}"/>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a:t>TUSSENTITEL</a:t>
            </a:r>
          </a:p>
        </p:txBody>
      </p:sp>
      <p:sp>
        <p:nvSpPr>
          <p:cNvPr id="62" name="Tijdelijke aanduiding voor tekst 3">
            <a:extLst>
              <a:ext uri="{FF2B5EF4-FFF2-40B4-BE49-F238E27FC236}">
                <a16:creationId xmlns:a16="http://schemas.microsoft.com/office/drawing/2014/main" id="{A29ABC88-0EF8-450F-913F-EB585B8B3662}"/>
              </a:ext>
            </a:extLst>
          </p:cNvPr>
          <p:cNvSpPr>
            <a:spLocks noGrp="1"/>
          </p:cNvSpPr>
          <p:nvPr>
            <p:ph type="body" sz="quarter" idx="87" hasCustomPrompt="1"/>
          </p:nvPr>
        </p:nvSpPr>
        <p:spPr>
          <a:xfrm>
            <a:off x="804358" y="4414567"/>
            <a:ext cx="1345406" cy="421481"/>
          </a:xfrm>
          <a:prstGeom prst="borderCallout1">
            <a:avLst>
              <a:gd name="adj1" fmla="val -9224"/>
              <a:gd name="adj2" fmla="val 50147"/>
              <a:gd name="adj3" fmla="val -178687"/>
              <a:gd name="adj4" fmla="val 5019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91" name="Tijdelijke aanduiding voor tekst 3">
            <a:extLst>
              <a:ext uri="{FF2B5EF4-FFF2-40B4-BE49-F238E27FC236}">
                <a16:creationId xmlns:a16="http://schemas.microsoft.com/office/drawing/2014/main" id="{980FF19F-4C66-40E4-9BAA-A6D847054D7B}"/>
              </a:ext>
            </a:extLst>
          </p:cNvPr>
          <p:cNvSpPr>
            <a:spLocks noGrp="1"/>
          </p:cNvSpPr>
          <p:nvPr>
            <p:ph type="body" sz="quarter" idx="88" hasCustomPrompt="1"/>
          </p:nvPr>
        </p:nvSpPr>
        <p:spPr>
          <a:xfrm>
            <a:off x="1923304" y="2469615"/>
            <a:ext cx="1345406" cy="421481"/>
          </a:xfrm>
          <a:prstGeom prst="borderCallout1">
            <a:avLst>
              <a:gd name="adj1" fmla="val 109419"/>
              <a:gd name="adj2" fmla="val 49881"/>
              <a:gd name="adj3" fmla="val 164534"/>
              <a:gd name="adj4" fmla="val 4966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120" name="Tijdelijke aanduiding voor tekst 3">
            <a:extLst>
              <a:ext uri="{FF2B5EF4-FFF2-40B4-BE49-F238E27FC236}">
                <a16:creationId xmlns:a16="http://schemas.microsoft.com/office/drawing/2014/main" id="{7EEEFEA1-DAC9-4EED-AF30-852F5B046843}"/>
              </a:ext>
            </a:extLst>
          </p:cNvPr>
          <p:cNvSpPr>
            <a:spLocks noGrp="1"/>
          </p:cNvSpPr>
          <p:nvPr>
            <p:ph type="body" sz="quarter" idx="90" hasCustomPrompt="1"/>
          </p:nvPr>
        </p:nvSpPr>
        <p:spPr>
          <a:xfrm>
            <a:off x="3046452" y="1483437"/>
            <a:ext cx="1345406" cy="421481"/>
          </a:xfrm>
          <a:prstGeom prst="borderCallout1">
            <a:avLst>
              <a:gd name="adj1" fmla="val 109419"/>
              <a:gd name="adj2" fmla="val 49881"/>
              <a:gd name="adj3" fmla="val 398432"/>
              <a:gd name="adj4" fmla="val 49929"/>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122" name="Tijdelijke aanduiding voor tekst 3">
            <a:extLst>
              <a:ext uri="{FF2B5EF4-FFF2-40B4-BE49-F238E27FC236}">
                <a16:creationId xmlns:a16="http://schemas.microsoft.com/office/drawing/2014/main" id="{357B9E2D-A6B3-4383-9982-B14737BD23BD}"/>
              </a:ext>
            </a:extLst>
          </p:cNvPr>
          <p:cNvSpPr>
            <a:spLocks noGrp="1"/>
          </p:cNvSpPr>
          <p:nvPr>
            <p:ph type="body" sz="quarter" idx="91" hasCustomPrompt="1"/>
          </p:nvPr>
        </p:nvSpPr>
        <p:spPr>
          <a:xfrm>
            <a:off x="1923304" y="3914596"/>
            <a:ext cx="1345406" cy="421481"/>
          </a:xfrm>
          <a:prstGeom prst="borderCallout1">
            <a:avLst>
              <a:gd name="adj1" fmla="val -9224"/>
              <a:gd name="adj2" fmla="val 50147"/>
              <a:gd name="adj3" fmla="val -59195"/>
              <a:gd name="adj4" fmla="val 5019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Tree>
    <p:extLst>
      <p:ext uri="{BB962C8B-B14F-4D97-AF65-F5344CB8AC3E}">
        <p14:creationId xmlns:p14="http://schemas.microsoft.com/office/powerpoint/2010/main" val="252271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tappen_01">
    <p:spTree>
      <p:nvGrpSpPr>
        <p:cNvPr id="1" name=""/>
        <p:cNvGrpSpPr/>
        <p:nvPr/>
      </p:nvGrpSpPr>
      <p:grpSpPr>
        <a:xfrm>
          <a:off x="0" y="0"/>
          <a:ext cx="0" cy="0"/>
          <a:chOff x="0" y="0"/>
          <a:chExt cx="0" cy="0"/>
        </a:xfrm>
      </p:grpSpPr>
      <p:pic>
        <p:nvPicPr>
          <p:cNvPr id="10" name="image1.png">
            <a:extLst>
              <a:ext uri="{FF2B5EF4-FFF2-40B4-BE49-F238E27FC236}">
                <a16:creationId xmlns:a16="http://schemas.microsoft.com/office/drawing/2014/main" id="{DB962CC7-22F4-4B97-8F7A-432C84F78205}"/>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11" name="Titel 1">
            <a:extLst>
              <a:ext uri="{FF2B5EF4-FFF2-40B4-BE49-F238E27FC236}">
                <a16:creationId xmlns:a16="http://schemas.microsoft.com/office/drawing/2014/main" id="{05C4B4E7-29A5-4D21-BAB1-4903AD7D4499}"/>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a:t>Hoofdtitel</a:t>
            </a:r>
            <a:endParaRPr lang="nl-BE"/>
          </a:p>
        </p:txBody>
      </p:sp>
      <p:sp>
        <p:nvSpPr>
          <p:cNvPr id="16" name="Tijdelijke aanduiding voor afbeelding 4">
            <a:extLst>
              <a:ext uri="{FF2B5EF4-FFF2-40B4-BE49-F238E27FC236}">
                <a16:creationId xmlns:a16="http://schemas.microsoft.com/office/drawing/2014/main" id="{B8CE9CF7-7108-4FD5-B262-BF0DA45AB0E1}"/>
              </a:ext>
            </a:extLst>
          </p:cNvPr>
          <p:cNvSpPr>
            <a:spLocks noGrp="1"/>
          </p:cNvSpPr>
          <p:nvPr>
            <p:ph type="pic" sz="quarter" idx="10" hasCustomPrompt="1"/>
          </p:nvPr>
        </p:nvSpPr>
        <p:spPr>
          <a:xfrm>
            <a:off x="600206"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7" name="Tijdelijke aanduiding voor tekst 12">
            <a:extLst>
              <a:ext uri="{FF2B5EF4-FFF2-40B4-BE49-F238E27FC236}">
                <a16:creationId xmlns:a16="http://schemas.microsoft.com/office/drawing/2014/main" id="{E6C7248D-8CF0-4282-A4F6-037171CC5E75}"/>
              </a:ext>
            </a:extLst>
          </p:cNvPr>
          <p:cNvSpPr>
            <a:spLocks noGrp="1"/>
          </p:cNvSpPr>
          <p:nvPr>
            <p:ph type="body" sz="quarter" idx="13" hasCustomPrompt="1"/>
          </p:nvPr>
        </p:nvSpPr>
        <p:spPr>
          <a:xfrm>
            <a:off x="600206" y="4002843"/>
            <a:ext cx="1808162" cy="547675"/>
          </a:xfrm>
          <a:solidFill>
            <a:schemeClr val="accent1"/>
          </a:solidFill>
        </p:spPr>
        <p:txBody>
          <a:bodyPr>
            <a:normAutofit/>
          </a:bodyPr>
          <a:lstStyle>
            <a:lvl1pPr algn="ctr">
              <a:defRPr sz="1200"/>
            </a:lvl1pPr>
          </a:lstStyle>
          <a:p>
            <a:pPr lvl="0"/>
            <a:r>
              <a:rPr lang="nl-NL"/>
              <a:t>Beschrijving</a:t>
            </a:r>
          </a:p>
        </p:txBody>
      </p:sp>
      <p:sp>
        <p:nvSpPr>
          <p:cNvPr id="18" name="Tijdelijke aanduiding voor tekst 14">
            <a:extLst>
              <a:ext uri="{FF2B5EF4-FFF2-40B4-BE49-F238E27FC236}">
                <a16:creationId xmlns:a16="http://schemas.microsoft.com/office/drawing/2014/main" id="{8423D5C9-344D-4A8C-BEFD-E77AFB4F00C6}"/>
              </a:ext>
            </a:extLst>
          </p:cNvPr>
          <p:cNvSpPr>
            <a:spLocks noGrp="1"/>
          </p:cNvSpPr>
          <p:nvPr>
            <p:ph type="body" sz="quarter" idx="14" hasCustomPrompt="1"/>
          </p:nvPr>
        </p:nvSpPr>
        <p:spPr>
          <a:xfrm>
            <a:off x="600206" y="1515687"/>
            <a:ext cx="1808163" cy="324075"/>
          </a:xfrm>
        </p:spPr>
        <p:txBody>
          <a:bodyPr>
            <a:normAutofit/>
          </a:bodyPr>
          <a:lstStyle>
            <a:lvl1pPr algn="ctr">
              <a:defRPr sz="1500" b="1">
                <a:solidFill>
                  <a:schemeClr val="accent4"/>
                </a:solidFill>
              </a:defRPr>
            </a:lvl1pPr>
            <a:lvl2pPr marL="287993" indent="0">
              <a:buNone/>
              <a:defRPr/>
            </a:lvl2pPr>
          </a:lstStyle>
          <a:p>
            <a:pPr lvl="0"/>
            <a:r>
              <a:rPr lang="nl-NL"/>
              <a:t>Titel</a:t>
            </a:r>
          </a:p>
        </p:txBody>
      </p:sp>
      <p:sp>
        <p:nvSpPr>
          <p:cNvPr id="19" name="Tijdelijke aanduiding voor afbeelding 4">
            <a:extLst>
              <a:ext uri="{FF2B5EF4-FFF2-40B4-BE49-F238E27FC236}">
                <a16:creationId xmlns:a16="http://schemas.microsoft.com/office/drawing/2014/main" id="{E19C59EC-55A7-46F2-9BBA-3CBA70A948CA}"/>
              </a:ext>
            </a:extLst>
          </p:cNvPr>
          <p:cNvSpPr>
            <a:spLocks noGrp="1"/>
          </p:cNvSpPr>
          <p:nvPr>
            <p:ph type="pic" sz="quarter" idx="15" hasCustomPrompt="1"/>
          </p:nvPr>
        </p:nvSpPr>
        <p:spPr>
          <a:xfrm>
            <a:off x="2689406" y="1839763"/>
            <a:ext cx="1808162" cy="2034494"/>
          </a:xfrm>
          <a:ln w="12700" cap="sq">
            <a:noFill/>
            <a:round/>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20" name="Tijdelijke aanduiding voor tekst 12">
            <a:extLst>
              <a:ext uri="{FF2B5EF4-FFF2-40B4-BE49-F238E27FC236}">
                <a16:creationId xmlns:a16="http://schemas.microsoft.com/office/drawing/2014/main" id="{8E50422C-46C0-4060-AE2B-C2875FD9FD22}"/>
              </a:ext>
            </a:extLst>
          </p:cNvPr>
          <p:cNvSpPr>
            <a:spLocks noGrp="1"/>
          </p:cNvSpPr>
          <p:nvPr>
            <p:ph type="body" sz="quarter" idx="16" hasCustomPrompt="1"/>
          </p:nvPr>
        </p:nvSpPr>
        <p:spPr>
          <a:xfrm>
            <a:off x="2689406" y="4002843"/>
            <a:ext cx="1808162" cy="547675"/>
          </a:xfrm>
          <a:solidFill>
            <a:schemeClr val="accent1"/>
          </a:solidFill>
        </p:spPr>
        <p:txBody>
          <a:bodyPr>
            <a:normAutofit/>
          </a:bodyPr>
          <a:lstStyle>
            <a:lvl1pPr algn="ctr">
              <a:defRPr sz="1200"/>
            </a:lvl1pPr>
          </a:lstStyle>
          <a:p>
            <a:pPr lvl="0"/>
            <a:r>
              <a:rPr lang="nl-NL"/>
              <a:t>Beschrijving</a:t>
            </a:r>
          </a:p>
        </p:txBody>
      </p:sp>
      <p:sp>
        <p:nvSpPr>
          <p:cNvPr id="21" name="Tijdelijke aanduiding voor tekst 14">
            <a:extLst>
              <a:ext uri="{FF2B5EF4-FFF2-40B4-BE49-F238E27FC236}">
                <a16:creationId xmlns:a16="http://schemas.microsoft.com/office/drawing/2014/main" id="{97A0DC2F-301A-4571-AC89-D1D43F777DF1}"/>
              </a:ext>
            </a:extLst>
          </p:cNvPr>
          <p:cNvSpPr>
            <a:spLocks noGrp="1"/>
          </p:cNvSpPr>
          <p:nvPr>
            <p:ph type="body" sz="quarter" idx="17" hasCustomPrompt="1"/>
          </p:nvPr>
        </p:nvSpPr>
        <p:spPr>
          <a:xfrm>
            <a:off x="2689406" y="1515687"/>
            <a:ext cx="1808163" cy="324075"/>
          </a:xfrm>
        </p:spPr>
        <p:txBody>
          <a:bodyPr/>
          <a:lstStyle>
            <a:lvl1pPr algn="ctr">
              <a:defRPr sz="1500" b="1">
                <a:solidFill>
                  <a:schemeClr val="accent4"/>
                </a:solidFill>
              </a:defRPr>
            </a:lvl1pPr>
            <a:lvl2pPr marL="287993" indent="0">
              <a:buNone/>
              <a:defRPr/>
            </a:lvl2pPr>
          </a:lstStyle>
          <a:p>
            <a:pPr lvl="0"/>
            <a:r>
              <a:rPr lang="nl-NL"/>
              <a:t>Titel</a:t>
            </a:r>
          </a:p>
        </p:txBody>
      </p:sp>
      <p:sp>
        <p:nvSpPr>
          <p:cNvPr id="22" name="Tijdelijke aanduiding voor afbeelding 4">
            <a:extLst>
              <a:ext uri="{FF2B5EF4-FFF2-40B4-BE49-F238E27FC236}">
                <a16:creationId xmlns:a16="http://schemas.microsoft.com/office/drawing/2014/main" id="{7334CCB8-0687-4DCF-8FC6-27A90E27A084}"/>
              </a:ext>
            </a:extLst>
          </p:cNvPr>
          <p:cNvSpPr>
            <a:spLocks noGrp="1"/>
          </p:cNvSpPr>
          <p:nvPr>
            <p:ph type="pic" sz="quarter" idx="18" hasCustomPrompt="1"/>
          </p:nvPr>
        </p:nvSpPr>
        <p:spPr>
          <a:xfrm>
            <a:off x="4778605"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23" name="Tijdelijke aanduiding voor tekst 12">
            <a:extLst>
              <a:ext uri="{FF2B5EF4-FFF2-40B4-BE49-F238E27FC236}">
                <a16:creationId xmlns:a16="http://schemas.microsoft.com/office/drawing/2014/main" id="{534159E6-F05A-447A-AC89-843C29DDC490}"/>
              </a:ext>
            </a:extLst>
          </p:cNvPr>
          <p:cNvSpPr>
            <a:spLocks noGrp="1"/>
          </p:cNvSpPr>
          <p:nvPr>
            <p:ph type="body" sz="quarter" idx="19" hasCustomPrompt="1"/>
          </p:nvPr>
        </p:nvSpPr>
        <p:spPr>
          <a:xfrm>
            <a:off x="4778605" y="4002843"/>
            <a:ext cx="1808162" cy="547675"/>
          </a:xfrm>
          <a:solidFill>
            <a:schemeClr val="accent1"/>
          </a:solidFill>
        </p:spPr>
        <p:txBody>
          <a:bodyPr>
            <a:normAutofit/>
          </a:bodyPr>
          <a:lstStyle>
            <a:lvl1pPr algn="ctr">
              <a:defRPr sz="1200"/>
            </a:lvl1pPr>
          </a:lstStyle>
          <a:p>
            <a:pPr lvl="0"/>
            <a:r>
              <a:rPr lang="nl-NL"/>
              <a:t>Beschrijving</a:t>
            </a:r>
          </a:p>
        </p:txBody>
      </p:sp>
      <p:sp>
        <p:nvSpPr>
          <p:cNvPr id="24" name="Tijdelijke aanduiding voor tekst 14">
            <a:extLst>
              <a:ext uri="{FF2B5EF4-FFF2-40B4-BE49-F238E27FC236}">
                <a16:creationId xmlns:a16="http://schemas.microsoft.com/office/drawing/2014/main" id="{92FFC08C-5508-4AFB-8601-62122951FB8E}"/>
              </a:ext>
            </a:extLst>
          </p:cNvPr>
          <p:cNvSpPr>
            <a:spLocks noGrp="1"/>
          </p:cNvSpPr>
          <p:nvPr>
            <p:ph type="body" sz="quarter" idx="20" hasCustomPrompt="1"/>
          </p:nvPr>
        </p:nvSpPr>
        <p:spPr>
          <a:xfrm>
            <a:off x="4778604" y="1515687"/>
            <a:ext cx="1808163" cy="324075"/>
          </a:xfrm>
        </p:spPr>
        <p:txBody>
          <a:bodyPr/>
          <a:lstStyle>
            <a:lvl1pPr algn="ctr">
              <a:defRPr sz="1500" b="1">
                <a:solidFill>
                  <a:schemeClr val="accent4"/>
                </a:solidFill>
              </a:defRPr>
            </a:lvl1pPr>
            <a:lvl2pPr marL="287993" indent="0">
              <a:buNone/>
              <a:defRPr/>
            </a:lvl2pPr>
          </a:lstStyle>
          <a:p>
            <a:pPr lvl="0"/>
            <a:r>
              <a:rPr lang="nl-NL"/>
              <a:t>Titel</a:t>
            </a:r>
          </a:p>
        </p:txBody>
      </p:sp>
      <p:sp>
        <p:nvSpPr>
          <p:cNvPr id="25" name="Tijdelijke aanduiding voor afbeelding 4">
            <a:extLst>
              <a:ext uri="{FF2B5EF4-FFF2-40B4-BE49-F238E27FC236}">
                <a16:creationId xmlns:a16="http://schemas.microsoft.com/office/drawing/2014/main" id="{73BD6EAF-136F-45CF-BAF7-EE9F1A9D0515}"/>
              </a:ext>
            </a:extLst>
          </p:cNvPr>
          <p:cNvSpPr>
            <a:spLocks noGrp="1"/>
          </p:cNvSpPr>
          <p:nvPr>
            <p:ph type="pic" sz="quarter" idx="21" hasCustomPrompt="1"/>
          </p:nvPr>
        </p:nvSpPr>
        <p:spPr>
          <a:xfrm>
            <a:off x="6867805"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26" name="Tijdelijke aanduiding voor tekst 12">
            <a:extLst>
              <a:ext uri="{FF2B5EF4-FFF2-40B4-BE49-F238E27FC236}">
                <a16:creationId xmlns:a16="http://schemas.microsoft.com/office/drawing/2014/main" id="{E4404208-F45F-4F80-B589-1ECB7E401065}"/>
              </a:ext>
            </a:extLst>
          </p:cNvPr>
          <p:cNvSpPr>
            <a:spLocks noGrp="1"/>
          </p:cNvSpPr>
          <p:nvPr>
            <p:ph type="body" sz="quarter" idx="22" hasCustomPrompt="1"/>
          </p:nvPr>
        </p:nvSpPr>
        <p:spPr>
          <a:xfrm>
            <a:off x="6867805" y="4002843"/>
            <a:ext cx="1808162" cy="547675"/>
          </a:xfrm>
          <a:solidFill>
            <a:schemeClr val="accent1"/>
          </a:solidFill>
        </p:spPr>
        <p:txBody>
          <a:bodyPr>
            <a:normAutofit/>
          </a:bodyPr>
          <a:lstStyle>
            <a:lvl1pPr algn="ctr">
              <a:defRPr sz="1200"/>
            </a:lvl1pPr>
          </a:lstStyle>
          <a:p>
            <a:pPr lvl="0"/>
            <a:r>
              <a:rPr lang="nl-NL"/>
              <a:t>Beschrijving</a:t>
            </a:r>
          </a:p>
        </p:txBody>
      </p:sp>
      <p:sp>
        <p:nvSpPr>
          <p:cNvPr id="27" name="Tijdelijke aanduiding voor tekst 14">
            <a:extLst>
              <a:ext uri="{FF2B5EF4-FFF2-40B4-BE49-F238E27FC236}">
                <a16:creationId xmlns:a16="http://schemas.microsoft.com/office/drawing/2014/main" id="{00215735-84C6-4FBB-8E1B-DB9F5787CEC9}"/>
              </a:ext>
            </a:extLst>
          </p:cNvPr>
          <p:cNvSpPr>
            <a:spLocks noGrp="1"/>
          </p:cNvSpPr>
          <p:nvPr>
            <p:ph type="body" sz="quarter" idx="23" hasCustomPrompt="1"/>
          </p:nvPr>
        </p:nvSpPr>
        <p:spPr>
          <a:xfrm>
            <a:off x="6867803" y="1515687"/>
            <a:ext cx="1808163" cy="324075"/>
          </a:xfrm>
        </p:spPr>
        <p:txBody>
          <a:bodyPr/>
          <a:lstStyle>
            <a:lvl1pPr algn="ctr">
              <a:defRPr sz="1500" b="1">
                <a:solidFill>
                  <a:schemeClr val="accent4"/>
                </a:solidFill>
              </a:defRPr>
            </a:lvl1pPr>
            <a:lvl2pPr marL="287993" indent="0">
              <a:buNone/>
              <a:defRPr/>
            </a:lvl2pPr>
          </a:lstStyle>
          <a:p>
            <a:pPr lvl="0"/>
            <a:r>
              <a:rPr lang="nl-NL"/>
              <a:t>Titel</a:t>
            </a:r>
          </a:p>
        </p:txBody>
      </p:sp>
      <p:sp>
        <p:nvSpPr>
          <p:cNvPr id="28" name="Tijdelijke aanduiding voor tekst 9">
            <a:extLst>
              <a:ext uri="{FF2B5EF4-FFF2-40B4-BE49-F238E27FC236}">
                <a16:creationId xmlns:a16="http://schemas.microsoft.com/office/drawing/2014/main" id="{7A2E56C2-3B25-4C18-8EDD-DDE7C0ED537A}"/>
              </a:ext>
            </a:extLst>
          </p:cNvPr>
          <p:cNvSpPr>
            <a:spLocks noGrp="1"/>
          </p:cNvSpPr>
          <p:nvPr>
            <p:ph type="body" sz="quarter" idx="24"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63343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tappen_02">
    <p:bg>
      <p:bgPr>
        <a:solidFill>
          <a:schemeClr val="accent2"/>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lvl1pPr>
              <a:defRPr>
                <a:solidFill>
                  <a:schemeClr val="bg1"/>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lvl1pPr>
              <a:defRPr>
                <a:solidFill>
                  <a:schemeClr val="bg1"/>
                </a:solidFill>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8" name="Tijdelijke aanduiding voor SmartArt 7">
            <a:extLst>
              <a:ext uri="{FF2B5EF4-FFF2-40B4-BE49-F238E27FC236}">
                <a16:creationId xmlns:a16="http://schemas.microsoft.com/office/drawing/2014/main" id="{6606E614-68FA-4940-96B9-FF1EC025281B}"/>
              </a:ext>
            </a:extLst>
          </p:cNvPr>
          <p:cNvSpPr>
            <a:spLocks noGrp="1"/>
          </p:cNvSpPr>
          <p:nvPr>
            <p:ph type="dgm" sz="quarter" idx="14"/>
          </p:nvPr>
        </p:nvSpPr>
        <p:spPr>
          <a:xfrm>
            <a:off x="596756" y="1544637"/>
            <a:ext cx="1883292" cy="1674310"/>
          </a:xfrm>
        </p:spPr>
        <p:txBody>
          <a:bodyPr/>
          <a:lstStyle/>
          <a:p>
            <a:r>
              <a:rPr lang="nl-NL"/>
              <a:t>Klik op het pictogram om een SmartArt-graphic toe te voegen</a:t>
            </a:r>
            <a:endParaRPr lang="nl-BE"/>
          </a:p>
        </p:txBody>
      </p:sp>
      <p:sp>
        <p:nvSpPr>
          <p:cNvPr id="10" name="Tijdelijke aanduiding voor SmartArt 7">
            <a:extLst>
              <a:ext uri="{FF2B5EF4-FFF2-40B4-BE49-F238E27FC236}">
                <a16:creationId xmlns:a16="http://schemas.microsoft.com/office/drawing/2014/main" id="{9123AE56-F6FF-4E82-854F-0B1C87D769C1}"/>
              </a:ext>
            </a:extLst>
          </p:cNvPr>
          <p:cNvSpPr>
            <a:spLocks noGrp="1"/>
          </p:cNvSpPr>
          <p:nvPr>
            <p:ph type="dgm" sz="quarter" idx="15"/>
          </p:nvPr>
        </p:nvSpPr>
        <p:spPr>
          <a:xfrm>
            <a:off x="2702666" y="1544636"/>
            <a:ext cx="1883292" cy="1674310"/>
          </a:xfrm>
        </p:spPr>
        <p:txBody>
          <a:bodyPr/>
          <a:lstStyle/>
          <a:p>
            <a:r>
              <a:rPr lang="nl-NL"/>
              <a:t>Klik op het pictogram om een SmartArt-graphic toe te voegen</a:t>
            </a:r>
            <a:endParaRPr lang="nl-BE"/>
          </a:p>
        </p:txBody>
      </p:sp>
      <p:sp>
        <p:nvSpPr>
          <p:cNvPr id="11" name="Tijdelijke aanduiding voor SmartArt 7">
            <a:extLst>
              <a:ext uri="{FF2B5EF4-FFF2-40B4-BE49-F238E27FC236}">
                <a16:creationId xmlns:a16="http://schemas.microsoft.com/office/drawing/2014/main" id="{1F554A6C-5F84-46F9-86E5-F7F900272FA2}"/>
              </a:ext>
            </a:extLst>
          </p:cNvPr>
          <p:cNvSpPr>
            <a:spLocks noGrp="1"/>
          </p:cNvSpPr>
          <p:nvPr>
            <p:ph type="dgm" sz="quarter" idx="16"/>
          </p:nvPr>
        </p:nvSpPr>
        <p:spPr>
          <a:xfrm>
            <a:off x="4808577" y="1544635"/>
            <a:ext cx="1883292" cy="1674310"/>
          </a:xfrm>
        </p:spPr>
        <p:txBody>
          <a:bodyPr/>
          <a:lstStyle/>
          <a:p>
            <a:r>
              <a:rPr lang="nl-NL"/>
              <a:t>Klik op het pictogram om een SmartArt-graphic toe te voegen</a:t>
            </a:r>
            <a:endParaRPr lang="nl-BE"/>
          </a:p>
        </p:txBody>
      </p:sp>
      <p:sp>
        <p:nvSpPr>
          <p:cNvPr id="12" name="Tijdelijke aanduiding voor SmartArt 7">
            <a:extLst>
              <a:ext uri="{FF2B5EF4-FFF2-40B4-BE49-F238E27FC236}">
                <a16:creationId xmlns:a16="http://schemas.microsoft.com/office/drawing/2014/main" id="{852C178A-F6B4-4FA5-8D8C-2F92F24C5912}"/>
              </a:ext>
            </a:extLst>
          </p:cNvPr>
          <p:cNvSpPr>
            <a:spLocks noGrp="1"/>
          </p:cNvSpPr>
          <p:nvPr>
            <p:ph type="dgm" sz="quarter" idx="17"/>
          </p:nvPr>
        </p:nvSpPr>
        <p:spPr>
          <a:xfrm>
            <a:off x="6914489" y="1544634"/>
            <a:ext cx="1883292" cy="1674310"/>
          </a:xfrm>
        </p:spPr>
        <p:txBody>
          <a:bodyPr/>
          <a:lstStyle/>
          <a:p>
            <a:r>
              <a:rPr lang="nl-NL"/>
              <a:t>Klik op het pictogram om een SmartArt-graphic toe te voegen</a:t>
            </a:r>
            <a:endParaRPr lang="nl-BE"/>
          </a:p>
        </p:txBody>
      </p:sp>
      <p:sp>
        <p:nvSpPr>
          <p:cNvPr id="14" name="Tijdelijke aanduiding voor tekst 13">
            <a:extLst>
              <a:ext uri="{FF2B5EF4-FFF2-40B4-BE49-F238E27FC236}">
                <a16:creationId xmlns:a16="http://schemas.microsoft.com/office/drawing/2014/main" id="{3C1FA0C0-E371-4595-8FD5-C89E30572E42}"/>
              </a:ext>
            </a:extLst>
          </p:cNvPr>
          <p:cNvSpPr>
            <a:spLocks noGrp="1"/>
          </p:cNvSpPr>
          <p:nvPr>
            <p:ph type="body" sz="quarter" idx="18" hasCustomPrompt="1"/>
          </p:nvPr>
        </p:nvSpPr>
        <p:spPr>
          <a:xfrm>
            <a:off x="596756"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5" name="Tijdelijke aanduiding voor tekst 13">
            <a:extLst>
              <a:ext uri="{FF2B5EF4-FFF2-40B4-BE49-F238E27FC236}">
                <a16:creationId xmlns:a16="http://schemas.microsoft.com/office/drawing/2014/main" id="{563F2F40-62FB-4717-A7EF-C75E53C200E5}"/>
              </a:ext>
            </a:extLst>
          </p:cNvPr>
          <p:cNvSpPr>
            <a:spLocks noGrp="1"/>
          </p:cNvSpPr>
          <p:nvPr>
            <p:ph type="body" sz="quarter" idx="19" hasCustomPrompt="1"/>
          </p:nvPr>
        </p:nvSpPr>
        <p:spPr>
          <a:xfrm>
            <a:off x="2702390"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6" name="Tijdelijke aanduiding voor tekst 13">
            <a:extLst>
              <a:ext uri="{FF2B5EF4-FFF2-40B4-BE49-F238E27FC236}">
                <a16:creationId xmlns:a16="http://schemas.microsoft.com/office/drawing/2014/main" id="{6D399A35-1204-46F6-9E30-3E96BDAFF115}"/>
              </a:ext>
            </a:extLst>
          </p:cNvPr>
          <p:cNvSpPr>
            <a:spLocks noGrp="1"/>
          </p:cNvSpPr>
          <p:nvPr>
            <p:ph type="body" sz="quarter" idx="20" hasCustomPrompt="1"/>
          </p:nvPr>
        </p:nvSpPr>
        <p:spPr>
          <a:xfrm>
            <a:off x="4808024"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7" name="Tijdelijke aanduiding voor tekst 13">
            <a:extLst>
              <a:ext uri="{FF2B5EF4-FFF2-40B4-BE49-F238E27FC236}">
                <a16:creationId xmlns:a16="http://schemas.microsoft.com/office/drawing/2014/main" id="{AFD76959-1537-4BE1-99BC-35DD3D89606F}"/>
              </a:ext>
            </a:extLst>
          </p:cNvPr>
          <p:cNvSpPr>
            <a:spLocks noGrp="1"/>
          </p:cNvSpPr>
          <p:nvPr>
            <p:ph type="body" sz="quarter" idx="21" hasCustomPrompt="1"/>
          </p:nvPr>
        </p:nvSpPr>
        <p:spPr>
          <a:xfrm>
            <a:off x="6913658"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9" name="Tijdelijke aanduiding voor tekst 18">
            <a:extLst>
              <a:ext uri="{FF2B5EF4-FFF2-40B4-BE49-F238E27FC236}">
                <a16:creationId xmlns:a16="http://schemas.microsoft.com/office/drawing/2014/main" id="{9D526378-51B4-40C3-B48E-C2077020B86D}"/>
              </a:ext>
            </a:extLst>
          </p:cNvPr>
          <p:cNvSpPr>
            <a:spLocks noGrp="1"/>
          </p:cNvSpPr>
          <p:nvPr>
            <p:ph type="body" sz="quarter" idx="22" hasCustomPrompt="1"/>
          </p:nvPr>
        </p:nvSpPr>
        <p:spPr>
          <a:xfrm>
            <a:off x="596756"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3" name="Tijdelijke aanduiding voor tekst 18">
            <a:extLst>
              <a:ext uri="{FF2B5EF4-FFF2-40B4-BE49-F238E27FC236}">
                <a16:creationId xmlns:a16="http://schemas.microsoft.com/office/drawing/2014/main" id="{A8581B78-049D-4170-BF69-24D2FA5C5A40}"/>
              </a:ext>
            </a:extLst>
          </p:cNvPr>
          <p:cNvSpPr>
            <a:spLocks noGrp="1"/>
          </p:cNvSpPr>
          <p:nvPr>
            <p:ph type="body" sz="quarter" idx="23" hasCustomPrompt="1"/>
          </p:nvPr>
        </p:nvSpPr>
        <p:spPr>
          <a:xfrm>
            <a:off x="2698281"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4" name="Tijdelijke aanduiding voor tekst 18">
            <a:extLst>
              <a:ext uri="{FF2B5EF4-FFF2-40B4-BE49-F238E27FC236}">
                <a16:creationId xmlns:a16="http://schemas.microsoft.com/office/drawing/2014/main" id="{6768F3EE-41ED-45DE-BE9C-49720547740C}"/>
              </a:ext>
            </a:extLst>
          </p:cNvPr>
          <p:cNvSpPr>
            <a:spLocks noGrp="1"/>
          </p:cNvSpPr>
          <p:nvPr>
            <p:ph type="body" sz="quarter" idx="24" hasCustomPrompt="1"/>
          </p:nvPr>
        </p:nvSpPr>
        <p:spPr>
          <a:xfrm>
            <a:off x="4808024"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5" name="Tijdelijke aanduiding voor tekst 18">
            <a:extLst>
              <a:ext uri="{FF2B5EF4-FFF2-40B4-BE49-F238E27FC236}">
                <a16:creationId xmlns:a16="http://schemas.microsoft.com/office/drawing/2014/main" id="{20F4AA97-0FB5-403B-88B6-5360EEBF4ADD}"/>
              </a:ext>
            </a:extLst>
          </p:cNvPr>
          <p:cNvSpPr>
            <a:spLocks noGrp="1"/>
          </p:cNvSpPr>
          <p:nvPr>
            <p:ph type="body" sz="quarter" idx="25" hasCustomPrompt="1"/>
          </p:nvPr>
        </p:nvSpPr>
        <p:spPr>
          <a:xfrm>
            <a:off x="6909549"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6" name="Titel 1">
            <a:extLst>
              <a:ext uri="{FF2B5EF4-FFF2-40B4-BE49-F238E27FC236}">
                <a16:creationId xmlns:a16="http://schemas.microsoft.com/office/drawing/2014/main" id="{6A7E79D6-FDC8-4E54-A438-8CCA927AA96E}"/>
              </a:ext>
            </a:extLst>
          </p:cNvPr>
          <p:cNvSpPr>
            <a:spLocks noGrp="1"/>
          </p:cNvSpPr>
          <p:nvPr>
            <p:ph type="title" hasCustomPrompt="1"/>
          </p:nvPr>
        </p:nvSpPr>
        <p:spPr>
          <a:xfrm>
            <a:off x="628650" y="273844"/>
            <a:ext cx="7886700" cy="527633"/>
          </a:xfrm>
          <a:prstGeom prst="rect">
            <a:avLst/>
          </a:prstGeom>
        </p:spPr>
        <p:txBody>
          <a:bodyPr/>
          <a:lstStyle>
            <a:lvl1pPr>
              <a:defRPr>
                <a:solidFill>
                  <a:schemeClr val="bg1"/>
                </a:solidFill>
              </a:defRPr>
            </a:lvl1pPr>
          </a:lstStyle>
          <a:p>
            <a:r>
              <a:rPr lang="nl-NL"/>
              <a:t>Hoofdtitel</a:t>
            </a:r>
            <a:endParaRPr lang="nl-BE"/>
          </a:p>
        </p:txBody>
      </p:sp>
      <p:sp>
        <p:nvSpPr>
          <p:cNvPr id="27" name="Tijdelijke aanduiding voor tekst 9">
            <a:extLst>
              <a:ext uri="{FF2B5EF4-FFF2-40B4-BE49-F238E27FC236}">
                <a16:creationId xmlns:a16="http://schemas.microsoft.com/office/drawing/2014/main" id="{853AADD6-E4C6-4009-8DF2-D7F9DE4AFAFF}"/>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5"/>
                </a:solidFill>
              </a:defRPr>
            </a:lvl1pPr>
          </a:lstStyle>
          <a:p>
            <a:pPr lvl="0"/>
            <a:r>
              <a:rPr lang="nl-BE"/>
              <a:t>TUSSENTITEL</a:t>
            </a:r>
          </a:p>
        </p:txBody>
      </p:sp>
      <p:sp>
        <p:nvSpPr>
          <p:cNvPr id="21" name="Text Placeholder 20">
            <a:extLst>
              <a:ext uri="{FF2B5EF4-FFF2-40B4-BE49-F238E27FC236}">
                <a16:creationId xmlns:a16="http://schemas.microsoft.com/office/drawing/2014/main" id="{DA473E50-7B16-463E-993C-D92A71A9F929}"/>
              </a:ext>
            </a:extLst>
          </p:cNvPr>
          <p:cNvSpPr>
            <a:spLocks noGrp="1"/>
          </p:cNvSpPr>
          <p:nvPr>
            <p:ph type="body" sz="quarter" idx="30" hasCustomPrompt="1"/>
          </p:nvPr>
        </p:nvSpPr>
        <p:spPr>
          <a:xfrm>
            <a:off x="266953" y="1214831"/>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
        <p:nvSpPr>
          <p:cNvPr id="36" name="Text Placeholder 20">
            <a:extLst>
              <a:ext uri="{FF2B5EF4-FFF2-40B4-BE49-F238E27FC236}">
                <a16:creationId xmlns:a16="http://schemas.microsoft.com/office/drawing/2014/main" id="{FD12FDA0-6BA0-43B7-8AB2-38FA0AF87C6D}"/>
              </a:ext>
            </a:extLst>
          </p:cNvPr>
          <p:cNvSpPr>
            <a:spLocks noGrp="1"/>
          </p:cNvSpPr>
          <p:nvPr>
            <p:ph type="body" sz="quarter" idx="31" hasCustomPrompt="1"/>
          </p:nvPr>
        </p:nvSpPr>
        <p:spPr>
          <a:xfrm>
            <a:off x="2376696" y="1213450"/>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
        <p:nvSpPr>
          <p:cNvPr id="37" name="Text Placeholder 20">
            <a:extLst>
              <a:ext uri="{FF2B5EF4-FFF2-40B4-BE49-F238E27FC236}">
                <a16:creationId xmlns:a16="http://schemas.microsoft.com/office/drawing/2014/main" id="{6FDD6301-BBE9-473F-9107-CAA19129166D}"/>
              </a:ext>
            </a:extLst>
          </p:cNvPr>
          <p:cNvSpPr>
            <a:spLocks noGrp="1"/>
          </p:cNvSpPr>
          <p:nvPr>
            <p:ph type="body" sz="quarter" idx="32" hasCustomPrompt="1"/>
          </p:nvPr>
        </p:nvSpPr>
        <p:spPr>
          <a:xfrm>
            <a:off x="4486439" y="1219488"/>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
        <p:nvSpPr>
          <p:cNvPr id="39" name="Text Placeholder 20">
            <a:extLst>
              <a:ext uri="{FF2B5EF4-FFF2-40B4-BE49-F238E27FC236}">
                <a16:creationId xmlns:a16="http://schemas.microsoft.com/office/drawing/2014/main" id="{5CF3AE65-94BA-4E1A-B700-B6DA841791AB}"/>
              </a:ext>
            </a:extLst>
          </p:cNvPr>
          <p:cNvSpPr>
            <a:spLocks noGrp="1"/>
          </p:cNvSpPr>
          <p:nvPr>
            <p:ph type="body" sz="quarter" idx="33" hasCustomPrompt="1"/>
          </p:nvPr>
        </p:nvSpPr>
        <p:spPr>
          <a:xfrm>
            <a:off x="6600014" y="1219488"/>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Tree>
    <p:extLst>
      <p:ext uri="{BB962C8B-B14F-4D97-AF65-F5344CB8AC3E}">
        <p14:creationId xmlns:p14="http://schemas.microsoft.com/office/powerpoint/2010/main" val="126263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efdag">
    <p:spTree>
      <p:nvGrpSpPr>
        <p:cNvPr id="1" name=""/>
        <p:cNvGrpSpPr/>
        <p:nvPr/>
      </p:nvGrpSpPr>
      <p:grpSpPr>
        <a:xfrm>
          <a:off x="0" y="0"/>
          <a:ext cx="0" cy="0"/>
          <a:chOff x="0" y="0"/>
          <a:chExt cx="0" cy="0"/>
        </a:xfrm>
      </p:grpSpPr>
      <p:pic>
        <p:nvPicPr>
          <p:cNvPr id="87" name="Afbeelding 2" descr="Afbeelding met persoon, buiten, foto, groep&#10;&#10;Beschrijving is gegenereerd met zeer hoge betrouwbaarheid">
            <a:extLst>
              <a:ext uri="{FF2B5EF4-FFF2-40B4-BE49-F238E27FC236}">
                <a16:creationId xmlns:a16="http://schemas.microsoft.com/office/drawing/2014/main" id="{BE14429E-9135-413F-BB5A-AC9A788DC78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64" name="Rechthoek 63">
            <a:extLst>
              <a:ext uri="{FF2B5EF4-FFF2-40B4-BE49-F238E27FC236}">
                <a16:creationId xmlns:a16="http://schemas.microsoft.com/office/drawing/2014/main" id="{D8FC7F0A-0DBB-410D-B493-957D6B14E243}"/>
              </a:ext>
            </a:extLst>
          </p:cNvPr>
          <p:cNvSpPr/>
          <p:nvPr userDrawn="1"/>
        </p:nvSpPr>
        <p:spPr>
          <a:xfrm>
            <a:off x="2280684" y="3014330"/>
            <a:ext cx="6863316" cy="1522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E60A5BF-595C-4B57-96AD-9E5B41A7063E}"/>
              </a:ext>
            </a:extLst>
          </p:cNvPr>
          <p:cNvSpPr txBox="1"/>
          <p:nvPr userDrawn="1"/>
        </p:nvSpPr>
        <p:spPr>
          <a:xfrm>
            <a:off x="2423160" y="3206011"/>
            <a:ext cx="6364224" cy="1109022"/>
          </a:xfrm>
          <a:prstGeom prst="rect">
            <a:avLst/>
          </a:prstGeom>
          <a:noFill/>
        </p:spPr>
        <p:txBody>
          <a:bodyPr wrap="square" rtlCol="0" anchor="ctr">
            <a:sp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nl-NL" sz="3300" b="1" i="0" u="none" strike="noStrike" kern="1200" cap="none" spc="0" normalizeH="0" baseline="0" noProof="0" err="1">
                <a:ln>
                  <a:noFill/>
                </a:ln>
                <a:solidFill>
                  <a:schemeClr val="accent2"/>
                </a:solidFill>
                <a:effectLst/>
                <a:uLnTx/>
                <a:uFillTx/>
                <a:latin typeface="Calibri" panose="020F0502020204030204" pitchFamily="34" charset="0"/>
                <a:ea typeface="+mn-ea"/>
                <a:cs typeface="Calibri" panose="020F0502020204030204" pitchFamily="34" charset="0"/>
              </a:rPr>
              <a:t>Trefdag</a:t>
            </a:r>
            <a:r>
              <a:rPr kumimoji="0" lang="nl-NL" sz="3300" b="1" i="0" u="none" strike="noStrike" kern="1200" cap="none" spc="0" normalizeH="0" baseline="0" noProof="0">
                <a:ln>
                  <a:noFill/>
                </a:ln>
                <a:solidFill>
                  <a:schemeClr val="accent2"/>
                </a:solidFill>
                <a:effectLst/>
                <a:uLnTx/>
                <a:uFillTx/>
                <a:latin typeface="Calibri" panose="020F0502020204030204" pitchFamily="34" charset="0"/>
                <a:ea typeface="+mn-ea"/>
                <a:cs typeface="Calibri" panose="020F0502020204030204" pitchFamily="34" charset="0"/>
              </a:rPr>
              <a:t> Digitaal </a:t>
            </a:r>
            <a:r>
              <a:rPr kumimoji="0" lang="nl-NL" sz="3300" b="1" i="0" u="none" strike="noStrike" kern="1200" cap="none" spc="0" normalizeH="0" baseline="0" noProof="0" err="1">
                <a:ln>
                  <a:noFill/>
                </a:ln>
                <a:solidFill>
                  <a:schemeClr val="accent2"/>
                </a:solidFill>
                <a:effectLst/>
                <a:uLnTx/>
                <a:uFillTx/>
                <a:latin typeface="Calibri" panose="020F0502020204030204" pitchFamily="34" charset="0"/>
                <a:ea typeface="+mn-ea"/>
                <a:cs typeface="Calibri" panose="020F0502020204030204" pitchFamily="34" charset="0"/>
              </a:rPr>
              <a:t>vlaanderen</a:t>
            </a:r>
            <a:endParaRPr kumimoji="0" lang="nl-NL" sz="3300" b="1" i="0" u="none" strike="noStrike" kern="1200" cap="none" spc="0" normalizeH="0" baseline="0" noProof="0">
              <a:ln>
                <a:noFill/>
              </a:ln>
              <a:solidFill>
                <a:schemeClr val="accent2"/>
              </a:solidFill>
              <a:effectLst/>
              <a:uLnTx/>
              <a:uFillTx/>
              <a:latin typeface="Calibri" panose="020F0502020204030204" pitchFamily="34" charset="0"/>
              <a:ea typeface="+mn-ea"/>
              <a:cs typeface="Calibri" panose="020F0502020204030204" pitchFamily="34"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nl-NL" sz="3300" b="1" i="0" u="none" strike="noStrike" kern="1200" cap="none" spc="0" normalizeH="0" baseline="0" noProof="0">
                <a:ln>
                  <a:noFill/>
                </a:ln>
                <a:solidFill>
                  <a:schemeClr val="accent2"/>
                </a:solidFill>
                <a:effectLst/>
                <a:uLnTx/>
                <a:uFillTx/>
                <a:latin typeface="Calibri" panose="020F0502020204030204" pitchFamily="34" charset="0"/>
                <a:ea typeface="+mn-ea"/>
                <a:cs typeface="Calibri" panose="020F0502020204030204" pitchFamily="34" charset="0"/>
              </a:rPr>
              <a:t>#TDV2021 – &lt;nog te bepalen&gt;</a:t>
            </a:r>
          </a:p>
        </p:txBody>
      </p:sp>
    </p:spTree>
    <p:extLst>
      <p:ext uri="{BB962C8B-B14F-4D97-AF65-F5344CB8AC3E}">
        <p14:creationId xmlns:p14="http://schemas.microsoft.com/office/powerpoint/2010/main" val="350188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Leeg_rechte lijn">
    <p:spTree>
      <p:nvGrpSpPr>
        <p:cNvPr id="1" name=""/>
        <p:cNvGrpSpPr/>
        <p:nvPr/>
      </p:nvGrpSpPr>
      <p:grpSpPr>
        <a:xfrm>
          <a:off x="0" y="0"/>
          <a:ext cx="0" cy="0"/>
          <a:chOff x="0" y="0"/>
          <a:chExt cx="0" cy="0"/>
        </a:xfrm>
      </p:grpSpPr>
      <p:sp>
        <p:nvSpPr>
          <p:cNvPr id="13" name="Tekstvak 12">
            <a:extLst>
              <a:ext uri="{FF2B5EF4-FFF2-40B4-BE49-F238E27FC236}">
                <a16:creationId xmlns:a16="http://schemas.microsoft.com/office/drawing/2014/main" id="{D2D0B913-E767-4049-8970-190B360C2899}"/>
              </a:ext>
            </a:extLst>
          </p:cNvPr>
          <p:cNvSpPr txBox="1"/>
          <p:nvPr userDrawn="1"/>
        </p:nvSpPr>
        <p:spPr>
          <a:xfrm>
            <a:off x="481782" y="930652"/>
            <a:ext cx="6223819" cy="369332"/>
          </a:xfrm>
          <a:prstGeom prst="rect">
            <a:avLst/>
          </a:prstGeom>
          <a:noFill/>
        </p:spPr>
        <p:txBody>
          <a:bodyPr wrap="square" rtlCol="0">
            <a:spAutoFit/>
          </a:bodyPr>
          <a:lstStyle/>
          <a:p>
            <a:endParaRPr lang="nl-BE" sz="1800"/>
          </a:p>
        </p:txBody>
      </p:sp>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81781" y="212710"/>
            <a:ext cx="8370960" cy="591132"/>
          </a:xfrm>
        </p:spPr>
        <p:txBody>
          <a:bodyPr/>
          <a:lstStyle>
            <a:lvl1pPr marL="0" indent="0" algn="l" defTabSz="685783" rtl="0" eaLnBrk="1" latinLnBrk="0" hangingPunct="1">
              <a:buFontTx/>
              <a:buNone/>
              <a:defRPr lang="nl-NL" sz="2800" b="0"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Klik hier om een hoofdtitel toe te voegen</a:t>
            </a:r>
            <a:endParaRPr lang="nl-BE"/>
          </a:p>
        </p:txBody>
      </p:sp>
      <p:sp>
        <p:nvSpPr>
          <p:cNvPr id="21" name="Tijdelijke aanduiding voor tekst 4">
            <a:extLst>
              <a:ext uri="{FF2B5EF4-FFF2-40B4-BE49-F238E27FC236}">
                <a16:creationId xmlns:a16="http://schemas.microsoft.com/office/drawing/2014/main" id="{AC8800A1-9F07-4BC4-9148-EA8040EB3476}"/>
              </a:ext>
            </a:extLst>
          </p:cNvPr>
          <p:cNvSpPr>
            <a:spLocks noGrp="1"/>
          </p:cNvSpPr>
          <p:nvPr>
            <p:ph type="body" sz="quarter" idx="13"/>
          </p:nvPr>
        </p:nvSpPr>
        <p:spPr>
          <a:xfrm>
            <a:off x="481781" y="1829550"/>
            <a:ext cx="8370960" cy="2650316"/>
          </a:xfrm>
        </p:spPr>
        <p:txBody>
          <a:bodyPr/>
          <a:lstStyle>
            <a:lvl1pPr>
              <a:defRPr sz="1800"/>
            </a:lvl1pPr>
            <a:lvl2pPr>
              <a:defRPr sz="1600"/>
            </a:lvl2pPr>
            <a:lvl3pPr>
              <a:defRPr sz="1600"/>
            </a:lvl3pPr>
            <a:lvl4pPr>
              <a:defRPr sz="1600"/>
            </a:lvl4pPr>
            <a:lvl5pPr>
              <a:defRPr sz="16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81782" y="1065988"/>
            <a:ext cx="8370959" cy="295093"/>
          </a:xfrm>
        </p:spPr>
        <p:txBody>
          <a:bodyPr/>
          <a:lstStyle>
            <a:lvl1pPr marL="0" indent="0">
              <a:buFontTx/>
              <a:buNone/>
              <a:defRPr sz="2000"/>
            </a:lvl1pPr>
          </a:lstStyle>
          <a:p>
            <a:pPr lvl="0"/>
            <a:r>
              <a:rPr lang="en-US"/>
              <a:t>KLIK HIER OM EVENTUEEL EEN TUSSENTITEL TOE TE VOEGEN</a:t>
            </a:r>
          </a:p>
        </p:txBody>
      </p:sp>
      <p:sp>
        <p:nvSpPr>
          <p:cNvPr id="2" name="Rechthoek 1">
            <a:extLst>
              <a:ext uri="{FF2B5EF4-FFF2-40B4-BE49-F238E27FC236}">
                <a16:creationId xmlns:a16="http://schemas.microsoft.com/office/drawing/2014/main" id="{D23BBC9E-493B-482C-A802-4EE81445416A}"/>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233808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Lege_dia">
    <p:spTree>
      <p:nvGrpSpPr>
        <p:cNvPr id="1" name=""/>
        <p:cNvGrpSpPr/>
        <p:nvPr/>
      </p:nvGrpSpPr>
      <p:grpSpPr>
        <a:xfrm>
          <a:off x="0" y="0"/>
          <a:ext cx="0" cy="0"/>
          <a:chOff x="0" y="0"/>
          <a:chExt cx="0" cy="0"/>
        </a:xfrm>
      </p:grpSpPr>
      <p:sp>
        <p:nvSpPr>
          <p:cNvPr id="13" name="Tekstvak 12">
            <a:extLst>
              <a:ext uri="{FF2B5EF4-FFF2-40B4-BE49-F238E27FC236}">
                <a16:creationId xmlns:a16="http://schemas.microsoft.com/office/drawing/2014/main" id="{D2D0B913-E767-4049-8970-190B360C2899}"/>
              </a:ext>
            </a:extLst>
          </p:cNvPr>
          <p:cNvSpPr txBox="1"/>
          <p:nvPr userDrawn="1"/>
        </p:nvSpPr>
        <p:spPr>
          <a:xfrm>
            <a:off x="481782" y="930652"/>
            <a:ext cx="6223819" cy="369332"/>
          </a:xfrm>
          <a:prstGeom prst="rect">
            <a:avLst/>
          </a:prstGeom>
          <a:noFill/>
        </p:spPr>
        <p:txBody>
          <a:bodyPr wrap="square" rtlCol="0">
            <a:spAutoFit/>
          </a:bodyPr>
          <a:lstStyle/>
          <a:p>
            <a:endParaRPr lang="nl-BE" sz="1800"/>
          </a:p>
        </p:txBody>
      </p:sp>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81781" y="212710"/>
            <a:ext cx="8370960" cy="591132"/>
          </a:xfrm>
        </p:spPr>
        <p:txBody>
          <a:bodyPr/>
          <a:lstStyle>
            <a:lvl1pPr marL="0" indent="0" algn="l" defTabSz="685783" rtl="0" eaLnBrk="1" latinLnBrk="0" hangingPunct="1">
              <a:buFontTx/>
              <a:buNone/>
              <a:defRPr lang="nl-NL" sz="2800" b="0"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Klik hier om een hoofdtitel toe te voegen</a:t>
            </a:r>
            <a:endParaRPr lang="nl-BE"/>
          </a:p>
        </p:txBody>
      </p:sp>
      <p:sp>
        <p:nvSpPr>
          <p:cNvPr id="21" name="Tijdelijke aanduiding voor tekst 4">
            <a:extLst>
              <a:ext uri="{FF2B5EF4-FFF2-40B4-BE49-F238E27FC236}">
                <a16:creationId xmlns:a16="http://schemas.microsoft.com/office/drawing/2014/main" id="{AC8800A1-9F07-4BC4-9148-EA8040EB3476}"/>
              </a:ext>
            </a:extLst>
          </p:cNvPr>
          <p:cNvSpPr>
            <a:spLocks noGrp="1"/>
          </p:cNvSpPr>
          <p:nvPr>
            <p:ph type="body" sz="quarter" idx="13"/>
          </p:nvPr>
        </p:nvSpPr>
        <p:spPr>
          <a:xfrm>
            <a:off x="481781" y="1829550"/>
            <a:ext cx="8370960" cy="2650316"/>
          </a:xfrm>
        </p:spPr>
        <p:txBody>
          <a:bodyPr/>
          <a:lstStyle>
            <a:lvl1pPr>
              <a:defRPr sz="1800">
                <a:latin typeface="Calibri" panose="020F0502020204030204" pitchFamily="34" charset="0"/>
              </a:defRPr>
            </a:lvl1pPr>
            <a:lvl2pPr>
              <a:defRPr sz="1600">
                <a:latin typeface="Calibri" panose="020F0502020204030204" pitchFamily="34" charset="0"/>
              </a:defRPr>
            </a:lvl2pPr>
            <a:lvl3pPr>
              <a:defRPr sz="1600">
                <a:latin typeface="Calibri" panose="020F0502020204030204" pitchFamily="34" charset="0"/>
              </a:defRPr>
            </a:lvl3pPr>
            <a:lvl4pPr>
              <a:defRPr sz="1600">
                <a:latin typeface="Calibri" panose="020F0502020204030204" pitchFamily="34" charset="0"/>
              </a:defRPr>
            </a:lvl4pPr>
            <a:lvl5pPr>
              <a:defRPr sz="1600">
                <a:latin typeface="Calibri" panose="020F0502020204030204" pitchFamily="34" charset="0"/>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81782" y="1065988"/>
            <a:ext cx="8370959" cy="295093"/>
          </a:xfrm>
        </p:spPr>
        <p:txBody>
          <a:bodyPr/>
          <a:lstStyle>
            <a:lvl1pPr marL="0" indent="0">
              <a:buFontTx/>
              <a:buNone/>
              <a:defRPr sz="2000">
                <a:latin typeface="Calibri" panose="020F0502020204030204" pitchFamily="34" charset="0"/>
              </a:defRPr>
            </a:lvl1pPr>
          </a:lstStyle>
          <a:p>
            <a:pPr lvl="0"/>
            <a:r>
              <a:rPr lang="en-US"/>
              <a:t>KLIK HIER OM EVENTUEEL EEN TUSSENTITEL TOE TE VOEGEN</a:t>
            </a:r>
          </a:p>
        </p:txBody>
      </p:sp>
      <p:sp>
        <p:nvSpPr>
          <p:cNvPr id="2" name="Rechthoek 1">
            <a:extLst>
              <a:ext uri="{FF2B5EF4-FFF2-40B4-BE49-F238E27FC236}">
                <a16:creationId xmlns:a16="http://schemas.microsoft.com/office/drawing/2014/main" id="{D23BBC9E-493B-482C-A802-4EE81445416A}"/>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349221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el-tekst//geel-grijs">
  <p:cSld name="titel-tekst//geel-grijs">
    <p:spTree>
      <p:nvGrpSpPr>
        <p:cNvPr id="1" name="Shape 57"/>
        <p:cNvGrpSpPr/>
        <p:nvPr/>
      </p:nvGrpSpPr>
      <p:grpSpPr>
        <a:xfrm>
          <a:off x="0" y="0"/>
          <a:ext cx="0" cy="0"/>
          <a:chOff x="0" y="0"/>
          <a:chExt cx="0" cy="0"/>
        </a:xfrm>
      </p:grpSpPr>
      <p:cxnSp>
        <p:nvCxnSpPr>
          <p:cNvPr id="58" name="Google Shape;58;p85"/>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pic>
        <p:nvPicPr>
          <p:cNvPr id="59" name="Google Shape;59;p85"/>
          <p:cNvPicPr preferRelativeResize="0"/>
          <p:nvPr/>
        </p:nvPicPr>
        <p:blipFill rotWithShape="1">
          <a:blip r:embed="rId2">
            <a:alphaModFix/>
          </a:blip>
          <a:srcRect/>
          <a:stretch/>
        </p:blipFill>
        <p:spPr>
          <a:xfrm>
            <a:off x="3007519" y="0"/>
            <a:ext cx="6136481" cy="1307306"/>
          </a:xfrm>
          <a:prstGeom prst="rect">
            <a:avLst/>
          </a:prstGeom>
          <a:noFill/>
          <a:ln>
            <a:noFill/>
          </a:ln>
        </p:spPr>
      </p:pic>
      <p:sp>
        <p:nvSpPr>
          <p:cNvPr id="60" name="Google Shape;60;p85"/>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4000"/>
              <a:buFont typeface="Arial"/>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5"/>
          <p:cNvSpPr txBox="1">
            <a:spLocks noGrp="1"/>
          </p:cNvSpPr>
          <p:nvPr>
            <p:ph type="body" idx="1"/>
          </p:nvPr>
        </p:nvSpPr>
        <p:spPr>
          <a:xfrm>
            <a:off x="540544" y="1349999"/>
            <a:ext cx="8064104" cy="2970000"/>
          </a:xfrm>
          <a:prstGeom prst="rect">
            <a:avLst/>
          </a:prstGeom>
          <a:noFill/>
          <a:ln>
            <a:noFill/>
          </a:ln>
        </p:spPr>
        <p:txBody>
          <a:bodyPr spcFirstLastPara="1" wrap="square" lIns="0" tIns="0" rIns="0" bIns="0" anchor="t" anchorCtr="0">
            <a:normAutofit/>
          </a:bodyPr>
          <a:lstStyle>
            <a:lvl1pPr marL="342900" lvl="0" indent="-171450" algn="l">
              <a:lnSpc>
                <a:spcPct val="120000"/>
              </a:lnSpc>
              <a:spcBef>
                <a:spcPts val="0"/>
              </a:spcBef>
              <a:spcAft>
                <a:spcPts val="0"/>
              </a:spcAft>
              <a:buClr>
                <a:schemeClr val="dk1"/>
              </a:buClr>
              <a:buSzPts val="1800"/>
              <a:buNone/>
              <a:defRPr/>
            </a:lvl1pPr>
            <a:lvl2pPr marL="685800" lvl="1" indent="-248602" algn="l">
              <a:lnSpc>
                <a:spcPct val="120000"/>
              </a:lnSpc>
              <a:spcBef>
                <a:spcPts val="0"/>
              </a:spcBef>
              <a:spcAft>
                <a:spcPts val="0"/>
              </a:spcAft>
              <a:buClr>
                <a:schemeClr val="dk1"/>
              </a:buClr>
              <a:buSzPts val="1620"/>
              <a:buChar char="•"/>
              <a:defRPr/>
            </a:lvl2pPr>
            <a:lvl3pPr marL="1028700" lvl="2" indent="-240029" algn="l">
              <a:lnSpc>
                <a:spcPct val="120000"/>
              </a:lnSpc>
              <a:spcBef>
                <a:spcPts val="0"/>
              </a:spcBef>
              <a:spcAft>
                <a:spcPts val="0"/>
              </a:spcAft>
              <a:buClr>
                <a:schemeClr val="dk1"/>
              </a:buClr>
              <a:buSzPts val="1440"/>
              <a:buChar char="°"/>
              <a:defRPr/>
            </a:lvl3pPr>
            <a:lvl4pPr marL="1371600" lvl="3" indent="-257175" algn="l">
              <a:lnSpc>
                <a:spcPct val="120000"/>
              </a:lnSpc>
              <a:spcBef>
                <a:spcPts val="0"/>
              </a:spcBef>
              <a:spcAft>
                <a:spcPts val="0"/>
              </a:spcAft>
              <a:buClr>
                <a:schemeClr val="dk1"/>
              </a:buClr>
              <a:buSzPts val="1800"/>
              <a:buChar char="•"/>
              <a:defRPr/>
            </a:lvl4pPr>
            <a:lvl5pPr marL="1714500" lvl="4" indent="-257175" algn="l">
              <a:lnSpc>
                <a:spcPct val="120000"/>
              </a:lnSpc>
              <a:spcBef>
                <a:spcPts val="0"/>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62" name="Google Shape;62;p85"/>
          <p:cNvPicPr preferRelativeResize="0"/>
          <p:nvPr/>
        </p:nvPicPr>
        <p:blipFill rotWithShape="1">
          <a:blip r:embed="rId3">
            <a:alphaModFix/>
          </a:blip>
          <a:srcRect/>
          <a:stretch/>
        </p:blipFill>
        <p:spPr>
          <a:xfrm>
            <a:off x="7894918" y="4467038"/>
            <a:ext cx="983573" cy="405000"/>
          </a:xfrm>
          <a:prstGeom prst="rect">
            <a:avLst/>
          </a:prstGeom>
          <a:noFill/>
          <a:ln>
            <a:noFill/>
          </a:ln>
        </p:spPr>
      </p:pic>
    </p:spTree>
    <p:extLst>
      <p:ext uri="{BB962C8B-B14F-4D97-AF65-F5344CB8AC3E}">
        <p14:creationId xmlns:p14="http://schemas.microsoft.com/office/powerpoint/2010/main" val="285731476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1.2_HOOFDSTUKSLIDEb_beeld">
    <p:bg>
      <p:bgPr>
        <a:blipFill>
          <a:blip r:embed="rId2"/>
          <a:stretch>
            <a:fillRect/>
          </a:stretch>
        </a:blip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CE6BF6BA-1B4F-0241-BD50-3FD14E19DC2E}"/>
              </a:ext>
            </a:extLst>
          </p:cNvPr>
          <p:cNvSpPr/>
          <p:nvPr userDrawn="1"/>
        </p:nvSpPr>
        <p:spPr>
          <a:xfrm>
            <a:off x="0" y="-450"/>
            <a:ext cx="91440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7" name="Tijdelijke aanduiding voor afbeelding 16">
            <a:extLst>
              <a:ext uri="{FF2B5EF4-FFF2-40B4-BE49-F238E27FC236}">
                <a16:creationId xmlns:a16="http://schemas.microsoft.com/office/drawing/2014/main" id="{8702F2F7-4C93-4BBD-9FF2-D81B3C8FD54F}"/>
              </a:ext>
            </a:extLst>
          </p:cNvPr>
          <p:cNvSpPr>
            <a:spLocks noGrp="1"/>
          </p:cNvSpPr>
          <p:nvPr>
            <p:ph type="pic" sz="quarter" idx="14" hasCustomPrompt="1"/>
          </p:nvPr>
        </p:nvSpPr>
        <p:spPr>
          <a:xfrm>
            <a:off x="3023450" y="-20250"/>
            <a:ext cx="6120551" cy="5184000"/>
          </a:xfrm>
          <a:custGeom>
            <a:avLst/>
            <a:gdLst>
              <a:gd name="connsiteX0" fmla="*/ 0 w 6120551"/>
              <a:gd name="connsiteY0" fmla="*/ 0 h 5184000"/>
              <a:gd name="connsiteX1" fmla="*/ 6120551 w 6120551"/>
              <a:gd name="connsiteY1" fmla="*/ 0 h 5184000"/>
              <a:gd name="connsiteX2" fmla="*/ 6120551 w 6120551"/>
              <a:gd name="connsiteY2" fmla="*/ 5184000 h 5184000"/>
              <a:gd name="connsiteX3" fmla="*/ 1196820 w 6120551"/>
              <a:gd name="connsiteY3" fmla="*/ 5184000 h 5184000"/>
            </a:gdLst>
            <a:ahLst/>
            <a:cxnLst>
              <a:cxn ang="0">
                <a:pos x="connsiteX0" y="connsiteY0"/>
              </a:cxn>
              <a:cxn ang="0">
                <a:pos x="connsiteX1" y="connsiteY1"/>
              </a:cxn>
              <a:cxn ang="0">
                <a:pos x="connsiteX2" y="connsiteY2"/>
              </a:cxn>
              <a:cxn ang="0">
                <a:pos x="connsiteX3" y="connsiteY3"/>
              </a:cxn>
            </a:cxnLst>
            <a:rect l="l" t="t" r="r" b="b"/>
            <a:pathLst>
              <a:path w="6120551" h="5184000">
                <a:moveTo>
                  <a:pt x="0" y="0"/>
                </a:moveTo>
                <a:lnTo>
                  <a:pt x="6120551" y="0"/>
                </a:lnTo>
                <a:lnTo>
                  <a:pt x="6120551" y="5184000"/>
                </a:lnTo>
                <a:lnTo>
                  <a:pt x="1196820" y="5184000"/>
                </a:lnTo>
                <a:close/>
              </a:path>
            </a:pathLst>
          </a:custGeom>
          <a:blipFill>
            <a:blip r:embed="rId3"/>
            <a:stretch>
              <a:fillRect/>
            </a:stretch>
          </a:blipFill>
        </p:spPr>
        <p:txBody>
          <a:bodyPr wrap="square" lIns="360000" tIns="360000" rIns="360000" bIns="360000">
            <a:noAutofit/>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1800"/>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nl-BE" b="0" i="0" u="none" strike="noStrike">
                <a:solidFill>
                  <a:srgbClr val="000000"/>
                </a:solidFill>
                <a:effectLst/>
                <a:latin typeface="Calibri" panose="020F0502020204030204" pitchFamily="34" charset="0"/>
              </a:rPr>
              <a:t>Het pictogram om een afbeelding toe te voegen staat achter het tweede titelbalkje. </a:t>
            </a:r>
            <a:br>
              <a:rPr lang="nl-BE" b="0" i="0" u="none" strike="noStrike">
                <a:solidFill>
                  <a:srgbClr val="000000"/>
                </a:solidFill>
                <a:effectLst/>
                <a:latin typeface="Calibri" panose="020F0502020204030204" pitchFamily="34" charset="0"/>
              </a:rPr>
            </a:br>
            <a:r>
              <a:rPr lang="nl-BE" b="0" i="0" u="none" strike="noStrike">
                <a:solidFill>
                  <a:srgbClr val="000000"/>
                </a:solidFill>
                <a:effectLst/>
                <a:latin typeface="Calibri" panose="020F0502020204030204" pitchFamily="34" charset="0"/>
              </a:rPr>
              <a:t>Schuif het naar rechts om op het pictogram te kunnen klikken. </a:t>
            </a:r>
          </a:p>
        </p:txBody>
      </p:sp>
      <p:sp>
        <p:nvSpPr>
          <p:cNvPr id="30" name="Vrije vorm 29">
            <a:extLst>
              <a:ext uri="{FF2B5EF4-FFF2-40B4-BE49-F238E27FC236}">
                <a16:creationId xmlns:a16="http://schemas.microsoft.com/office/drawing/2014/main" id="{52F8AB80-2E91-8A42-BAD6-88AE3248B4CD}"/>
              </a:ext>
            </a:extLst>
          </p:cNvPr>
          <p:cNvSpPr/>
          <p:nvPr userDrawn="1"/>
        </p:nvSpPr>
        <p:spPr>
          <a:xfrm>
            <a:off x="-3600" y="-2250"/>
            <a:ext cx="4219018" cy="5148000"/>
          </a:xfrm>
          <a:custGeom>
            <a:avLst/>
            <a:gdLst>
              <a:gd name="connsiteX0" fmla="*/ 0 w 4219018"/>
              <a:gd name="connsiteY0" fmla="*/ 0 h 5148000"/>
              <a:gd name="connsiteX1" fmla="*/ 43532 w 4219018"/>
              <a:gd name="connsiteY1" fmla="*/ 0 h 5148000"/>
              <a:gd name="connsiteX2" fmla="*/ 456892 w 4219018"/>
              <a:gd name="connsiteY2" fmla="*/ 0 h 5148000"/>
              <a:gd name="connsiteX3" fmla="*/ 3030509 w 4219018"/>
              <a:gd name="connsiteY3" fmla="*/ 0 h 5148000"/>
              <a:gd name="connsiteX4" fmla="*/ 4219018 w 4219018"/>
              <a:gd name="connsiteY4" fmla="*/ 5148000 h 5148000"/>
              <a:gd name="connsiteX5" fmla="*/ 43532 w 4219018"/>
              <a:gd name="connsiteY5" fmla="*/ 5148000 h 5148000"/>
              <a:gd name="connsiteX6" fmla="*/ 43532 w 4219018"/>
              <a:gd name="connsiteY6" fmla="*/ 5145750 h 5148000"/>
              <a:gd name="connsiteX7" fmla="*/ 0 w 4219018"/>
              <a:gd name="connsiteY7" fmla="*/ 5145750 h 51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9018" h="5148000">
                <a:moveTo>
                  <a:pt x="0" y="0"/>
                </a:moveTo>
                <a:lnTo>
                  <a:pt x="43532" y="0"/>
                </a:lnTo>
                <a:lnTo>
                  <a:pt x="456892" y="0"/>
                </a:lnTo>
                <a:lnTo>
                  <a:pt x="3030509" y="0"/>
                </a:lnTo>
                <a:lnTo>
                  <a:pt x="4219018" y="5148000"/>
                </a:lnTo>
                <a:lnTo>
                  <a:pt x="43532" y="5148000"/>
                </a:lnTo>
                <a:lnTo>
                  <a:pt x="43532" y="5145750"/>
                </a:lnTo>
                <a:lnTo>
                  <a:pt x="0" y="5145750"/>
                </a:lnTo>
                <a:close/>
              </a:path>
            </a:pathLst>
          </a:custGeom>
          <a:solidFill>
            <a:srgbClr val="009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pic>
        <p:nvPicPr>
          <p:cNvPr id="13" name="Afbeelding 9" descr="Afbeelding 9">
            <a:extLst>
              <a:ext uri="{FF2B5EF4-FFF2-40B4-BE49-F238E27FC236}">
                <a16:creationId xmlns:a16="http://schemas.microsoft.com/office/drawing/2014/main" id="{1D123B33-6F37-E44A-9769-4C54430932E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70916" y="4340505"/>
            <a:ext cx="2988920" cy="454836"/>
          </a:xfrm>
          <a:prstGeom prst="rect">
            <a:avLst/>
          </a:prstGeom>
          <a:ln w="12700">
            <a:miter lim="400000"/>
          </a:ln>
        </p:spPr>
      </p:pic>
      <p:sp>
        <p:nvSpPr>
          <p:cNvPr id="16" name="Titel 15">
            <a:extLst>
              <a:ext uri="{FF2B5EF4-FFF2-40B4-BE49-F238E27FC236}">
                <a16:creationId xmlns:a16="http://schemas.microsoft.com/office/drawing/2014/main" id="{8D412413-6DE4-3346-A57B-D0E6F35A8A94}"/>
              </a:ext>
            </a:extLst>
          </p:cNvPr>
          <p:cNvSpPr>
            <a:spLocks noGrp="1"/>
          </p:cNvSpPr>
          <p:nvPr>
            <p:ph type="title" hasCustomPrompt="1"/>
          </p:nvPr>
        </p:nvSpPr>
        <p:spPr>
          <a:xfrm>
            <a:off x="4418177" y="1452321"/>
            <a:ext cx="3241575" cy="657872"/>
          </a:xfrm>
          <a:prstGeom prst="rect">
            <a:avLst/>
          </a:prstGeom>
          <a:solidFill>
            <a:srgbClr val="009B48"/>
          </a:solidFill>
        </p:spPr>
        <p:txBody>
          <a:bodyPr wrap="none" lIns="72000" tIns="0" rIns="72000" bIns="0">
            <a:spAutoFit/>
          </a:bodyPr>
          <a:lstStyle>
            <a:lvl1pPr>
              <a:lnSpc>
                <a:spcPct val="95000"/>
              </a:lnSpc>
              <a:defRPr sz="4500" b="1">
                <a:solidFill>
                  <a:schemeClr val="bg1"/>
                </a:solidFill>
              </a:defRPr>
            </a:lvl1pPr>
          </a:lstStyle>
          <a:p>
            <a:r>
              <a:rPr lang="nl-NL"/>
              <a:t>Hier komt de</a:t>
            </a:r>
          </a:p>
        </p:txBody>
      </p:sp>
      <p:sp>
        <p:nvSpPr>
          <p:cNvPr id="5" name="Tijdelijke aanduiding voor tekst 4">
            <a:extLst>
              <a:ext uri="{FF2B5EF4-FFF2-40B4-BE49-F238E27FC236}">
                <a16:creationId xmlns:a16="http://schemas.microsoft.com/office/drawing/2014/main" id="{882DECE7-57CE-9B48-9B4C-12ABC024314B}"/>
              </a:ext>
            </a:extLst>
          </p:cNvPr>
          <p:cNvSpPr>
            <a:spLocks noGrp="1"/>
          </p:cNvSpPr>
          <p:nvPr>
            <p:ph type="body" sz="quarter" idx="11" hasCustomPrompt="1"/>
          </p:nvPr>
        </p:nvSpPr>
        <p:spPr>
          <a:xfrm>
            <a:off x="4418178" y="2878035"/>
            <a:ext cx="2421735" cy="623248"/>
          </a:xfrm>
          <a:prstGeom prst="rect">
            <a:avLst/>
          </a:prstGeom>
          <a:solidFill>
            <a:srgbClr val="009B48"/>
          </a:solidFill>
        </p:spPr>
        <p:txBody>
          <a:bodyPr wrap="none" lIns="72000" tIns="0" rIns="72000" bIns="0">
            <a:spAutoFit/>
          </a:bodyPr>
          <a:lstStyle>
            <a:lvl1pPr marL="0" indent="0">
              <a:buNone/>
              <a:defRPr sz="4500" b="1">
                <a:solidFill>
                  <a:schemeClr val="bg1"/>
                </a:solidFill>
              </a:defRPr>
            </a:lvl1pPr>
          </a:lstStyle>
          <a:p>
            <a:r>
              <a:rPr lang="nl-NL"/>
              <a:t>hoofdstuk</a:t>
            </a:r>
          </a:p>
        </p:txBody>
      </p:sp>
      <p:sp>
        <p:nvSpPr>
          <p:cNvPr id="8" name="Tijdelijke aanduiding voor tekst 3">
            <a:extLst>
              <a:ext uri="{FF2B5EF4-FFF2-40B4-BE49-F238E27FC236}">
                <a16:creationId xmlns:a16="http://schemas.microsoft.com/office/drawing/2014/main" id="{691841E9-5870-384E-91B6-0010CB1CC941}"/>
              </a:ext>
            </a:extLst>
          </p:cNvPr>
          <p:cNvSpPr>
            <a:spLocks noGrp="1"/>
          </p:cNvSpPr>
          <p:nvPr>
            <p:ph type="body" sz="quarter" idx="12" hasCustomPrompt="1"/>
          </p:nvPr>
        </p:nvSpPr>
        <p:spPr>
          <a:xfrm>
            <a:off x="4418178" y="2181590"/>
            <a:ext cx="3025747" cy="623248"/>
          </a:xfrm>
          <a:prstGeom prst="rect">
            <a:avLst/>
          </a:prstGeom>
          <a:solidFill>
            <a:srgbClr val="009B48"/>
          </a:solidFill>
        </p:spPr>
        <p:txBody>
          <a:bodyPr wrap="square" lIns="72000" tIns="0" rIns="72000" bIns="0" anchor="ctr" anchorCtr="0">
            <a:spAutoFit/>
          </a:bodyPr>
          <a:lstStyle>
            <a:lvl1pPr marL="0" indent="0">
              <a:buNone/>
              <a:defRPr sz="4500" b="1">
                <a:solidFill>
                  <a:schemeClr val="bg1"/>
                </a:solidFill>
              </a:defRPr>
            </a:lvl1pPr>
          </a:lstStyle>
          <a:p>
            <a:r>
              <a:rPr lang="nl-NL"/>
              <a:t>titel van het</a:t>
            </a:r>
          </a:p>
        </p:txBody>
      </p:sp>
    </p:spTree>
    <p:extLst>
      <p:ext uri="{BB962C8B-B14F-4D97-AF65-F5344CB8AC3E}">
        <p14:creationId xmlns:p14="http://schemas.microsoft.com/office/powerpoint/2010/main" val="13032350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Algemeen_01">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userDrawn="1">
            <p:ph idx="1" hasCustomPrompt="1"/>
          </p:nvPr>
        </p:nvSpPr>
        <p:spPr>
          <a:xfrm>
            <a:off x="4420060" y="589360"/>
            <a:ext cx="4095290" cy="4043363"/>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userDrawn="1">
            <p:ph type="ftr" sz="quarter" idx="11"/>
          </p:nvPr>
        </p:nvSpPr>
        <p:spPr/>
        <p:txBody>
          <a:bodyPr/>
          <a:lstStyle>
            <a:lvl1pPr>
              <a:defRPr/>
            </a:lvl1p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userDrawn="1">
            <p:ph type="sldNum" sz="quarter" idx="12"/>
          </p:nvPr>
        </p:nvSpPr>
        <p:spPr/>
        <p:txBody>
          <a:bodyPr/>
          <a:lstStyle>
            <a:lvl1pPr>
              <a:defRPr/>
            </a:lvl1pPr>
          </a:lstStyle>
          <a:p>
            <a:fld id="{1EABE038-A425-4CC0-917A-1DC3ED725B2E}" type="slidenum">
              <a:rPr lang="nl-BE" smtClean="0"/>
              <a:pPr/>
              <a:t>‹#›</a:t>
            </a:fld>
            <a:endParaRPr lang="nl-BE"/>
          </a:p>
        </p:txBody>
      </p:sp>
      <p:sp>
        <p:nvSpPr>
          <p:cNvPr id="9" name="Rectangle 1">
            <a:extLst>
              <a:ext uri="{FF2B5EF4-FFF2-40B4-BE49-F238E27FC236}">
                <a16:creationId xmlns:a16="http://schemas.microsoft.com/office/drawing/2014/main" id="{C200784F-C758-41E1-B479-C71F24DB536E}"/>
              </a:ext>
            </a:extLst>
          </p:cNvPr>
          <p:cNvSpPr/>
          <p:nvPr userDrawn="1"/>
        </p:nvSpPr>
        <p:spPr>
          <a:xfrm>
            <a:off x="-27125" y="0"/>
            <a:ext cx="3991785" cy="5143500"/>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el 1">
            <a:extLst>
              <a:ext uri="{FF2B5EF4-FFF2-40B4-BE49-F238E27FC236}">
                <a16:creationId xmlns:a16="http://schemas.microsoft.com/office/drawing/2014/main" id="{1A0088BA-50E3-453A-B4A0-8CCF8ED49B02}"/>
              </a:ext>
            </a:extLst>
          </p:cNvPr>
          <p:cNvSpPr>
            <a:spLocks noGrp="1"/>
          </p:cNvSpPr>
          <p:nvPr userDrawn="1">
            <p:ph type="title" hasCustomPrompt="1"/>
          </p:nvPr>
        </p:nvSpPr>
        <p:spPr>
          <a:xfrm>
            <a:off x="628651" y="1408510"/>
            <a:ext cx="1996598" cy="2326481"/>
          </a:xfrm>
          <a:prstGeom prst="rect">
            <a:avLst/>
          </a:prstGeom>
        </p:spPr>
        <p:txBody>
          <a:bodyPr/>
          <a:lstStyle>
            <a:lvl1pPr>
              <a:defRPr b="1">
                <a:solidFill>
                  <a:schemeClr val="tx1"/>
                </a:solidFill>
              </a:defRPr>
            </a:lvl1pPr>
          </a:lstStyle>
          <a:p>
            <a:r>
              <a:rPr lang="nl-NL"/>
              <a:t>Hoofdtitel</a:t>
            </a:r>
            <a:endParaRPr lang="nl-BE"/>
          </a:p>
        </p:txBody>
      </p:sp>
    </p:spTree>
    <p:extLst>
      <p:ext uri="{BB962C8B-B14F-4D97-AF65-F5344CB8AC3E}">
        <p14:creationId xmlns:p14="http://schemas.microsoft.com/office/powerpoint/2010/main" val="418107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pic>
        <p:nvPicPr>
          <p:cNvPr id="7" name="Picture 6" descr="A picture containing floor&#10;&#10;Description automatically generated">
            <a:extLst>
              <a:ext uri="{FF2B5EF4-FFF2-40B4-BE49-F238E27FC236}">
                <a16:creationId xmlns:a16="http://schemas.microsoft.com/office/drawing/2014/main" id="{F2C842EB-D9EC-439C-A5B7-A754E29D35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5761" t="8299" r="43440" b="33548"/>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3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3"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Tree>
    <p:extLst>
      <p:ext uri="{BB962C8B-B14F-4D97-AF65-F5344CB8AC3E}">
        <p14:creationId xmlns:p14="http://schemas.microsoft.com/office/powerpoint/2010/main" val="18716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4FA21D48-A6BA-4F6D-AABB-7D99643D57E2}"/>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6000" t="8342" r="43477" b="33822"/>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49176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2793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543887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Algemeen">
  <p:cSld name="Algemeen">
    <p:spTree>
      <p:nvGrpSpPr>
        <p:cNvPr id="1" name="Shape 55"/>
        <p:cNvGrpSpPr/>
        <p:nvPr/>
      </p:nvGrpSpPr>
      <p:grpSpPr>
        <a:xfrm>
          <a:off x="0" y="0"/>
          <a:ext cx="0" cy="0"/>
          <a:chOff x="0" y="0"/>
          <a:chExt cx="0" cy="0"/>
        </a:xfrm>
      </p:grpSpPr>
      <p:sp>
        <p:nvSpPr>
          <p:cNvPr id="56" name="Google Shape;56;gaec3c9b230_0_179"/>
          <p:cNvSpPr txBox="1">
            <a:spLocks noGrp="1"/>
          </p:cNvSpPr>
          <p:nvPr>
            <p:ph type="body" idx="1"/>
          </p:nvPr>
        </p:nvSpPr>
        <p:spPr>
          <a:xfrm>
            <a:off x="481013" y="1414106"/>
            <a:ext cx="8372400" cy="3145200"/>
          </a:xfrm>
          <a:prstGeom prst="rect">
            <a:avLst/>
          </a:prstGeom>
          <a:noFill/>
          <a:ln>
            <a:noFill/>
          </a:ln>
        </p:spPr>
        <p:txBody>
          <a:bodyPr spcFirstLastPara="1" wrap="square" lIns="0" tIns="0" rIns="0" bIns="45700" anchor="t" anchorCtr="0">
            <a:noAutofit/>
          </a:bodyPr>
          <a:lstStyle>
            <a:lvl1pPr marL="457198" lvl="0" indent="-354328" algn="l">
              <a:lnSpc>
                <a:spcPct val="90000"/>
              </a:lnSpc>
              <a:spcBef>
                <a:spcPts val="300"/>
              </a:spcBef>
              <a:spcAft>
                <a:spcPts val="0"/>
              </a:spcAft>
              <a:buClr>
                <a:schemeClr val="dk1"/>
              </a:buClr>
              <a:buSzPts val="1980"/>
              <a:buFont typeface="Calibri"/>
              <a:buChar char="•"/>
              <a:defRPr/>
            </a:lvl1pPr>
            <a:lvl2pPr marL="914396" lvl="1" indent="-333373" algn="l">
              <a:lnSpc>
                <a:spcPct val="90000"/>
              </a:lnSpc>
              <a:spcBef>
                <a:spcPts val="300"/>
              </a:spcBef>
              <a:spcAft>
                <a:spcPts val="0"/>
              </a:spcAft>
              <a:buClr>
                <a:schemeClr val="accent6"/>
              </a:buClr>
              <a:buSzPts val="1650"/>
              <a:buFont typeface="Calibri"/>
              <a:buChar char="•"/>
              <a:defRPr/>
            </a:lvl2pPr>
            <a:lvl3pPr marL="1371593" lvl="2" indent="-336548" algn="l">
              <a:lnSpc>
                <a:spcPct val="90000"/>
              </a:lnSpc>
              <a:spcBef>
                <a:spcPts val="300"/>
              </a:spcBef>
              <a:spcAft>
                <a:spcPts val="0"/>
              </a:spcAft>
              <a:buClr>
                <a:schemeClr val="dk1"/>
              </a:buClr>
              <a:buSzPts val="1700"/>
              <a:buFont typeface="Calibri"/>
              <a:buChar char="•"/>
              <a:defRPr/>
            </a:lvl3pPr>
            <a:lvl4pPr marL="1828791" lvl="3" indent="-323848" algn="l">
              <a:lnSpc>
                <a:spcPct val="90000"/>
              </a:lnSpc>
              <a:spcBef>
                <a:spcPts val="300"/>
              </a:spcBef>
              <a:spcAft>
                <a:spcPts val="0"/>
              </a:spcAft>
              <a:buClr>
                <a:schemeClr val="accent6"/>
              </a:buClr>
              <a:buSzPts val="1500"/>
              <a:buFont typeface="Calibri"/>
              <a:buChar char="•"/>
              <a:defRPr/>
            </a:lvl4pPr>
            <a:lvl5pPr marL="2285989" lvl="4" indent="-331468" algn="l">
              <a:lnSpc>
                <a:spcPct val="90000"/>
              </a:lnSpc>
              <a:spcBef>
                <a:spcPts val="300"/>
              </a:spcBef>
              <a:spcAft>
                <a:spcPts val="0"/>
              </a:spcAft>
              <a:buClr>
                <a:schemeClr val="dk1"/>
              </a:buClr>
              <a:buSzPts val="1620"/>
              <a:buFont typeface="Calibri"/>
              <a:buChar char="•"/>
              <a:defRPr/>
            </a:lvl5pPr>
            <a:lvl6pPr marL="2743187" lvl="5" indent="-342899" algn="l">
              <a:lnSpc>
                <a:spcPct val="90000"/>
              </a:lnSpc>
              <a:spcBef>
                <a:spcPts val="500"/>
              </a:spcBef>
              <a:spcAft>
                <a:spcPts val="0"/>
              </a:spcAft>
              <a:buClr>
                <a:schemeClr val="dk1"/>
              </a:buClr>
              <a:buSzPts val="1800"/>
              <a:buChar char="•"/>
              <a:defRPr/>
            </a:lvl6pPr>
            <a:lvl7pPr marL="3200384" lvl="6" indent="-342899" algn="l">
              <a:lnSpc>
                <a:spcPct val="90000"/>
              </a:lnSpc>
              <a:spcBef>
                <a:spcPts val="500"/>
              </a:spcBef>
              <a:spcAft>
                <a:spcPts val="0"/>
              </a:spcAft>
              <a:buClr>
                <a:schemeClr val="dk1"/>
              </a:buClr>
              <a:buSzPts val="1800"/>
              <a:buChar char="•"/>
              <a:defRPr/>
            </a:lvl7pPr>
            <a:lvl8pPr marL="3657582" lvl="7" indent="-342899" algn="l">
              <a:lnSpc>
                <a:spcPct val="90000"/>
              </a:lnSpc>
              <a:spcBef>
                <a:spcPts val="500"/>
              </a:spcBef>
              <a:spcAft>
                <a:spcPts val="0"/>
              </a:spcAft>
              <a:buClr>
                <a:schemeClr val="dk1"/>
              </a:buClr>
              <a:buSzPts val="1800"/>
              <a:buChar char="•"/>
              <a:defRPr/>
            </a:lvl8pPr>
            <a:lvl9pPr marL="4114780" lvl="8" indent="-342899" algn="l">
              <a:lnSpc>
                <a:spcPct val="90000"/>
              </a:lnSpc>
              <a:spcBef>
                <a:spcPts val="500"/>
              </a:spcBef>
              <a:spcAft>
                <a:spcPts val="0"/>
              </a:spcAft>
              <a:buClr>
                <a:schemeClr val="dk1"/>
              </a:buClr>
              <a:buSzPts val="1800"/>
              <a:buChar char="•"/>
              <a:defRPr/>
            </a:lvl9pPr>
          </a:lstStyle>
          <a:p>
            <a:endParaRPr/>
          </a:p>
        </p:txBody>
      </p:sp>
      <p:sp>
        <p:nvSpPr>
          <p:cNvPr id="57" name="Google Shape;57;gaec3c9b230_0_17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58" name="Google Shape;58;gaec3c9b230_0_179"/>
          <p:cNvSpPr txBox="1">
            <a:spLocks noGrp="1"/>
          </p:cNvSpPr>
          <p:nvPr>
            <p:ph type="body" idx="2"/>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198" lvl="0" indent="-228599"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396" lvl="1" indent="-228599"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593" lvl="2" indent="-228599"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791" lvl="3" indent="-228599"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5989" lvl="4" indent="-228599"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187" lvl="5" indent="-342899" algn="l">
              <a:lnSpc>
                <a:spcPct val="90000"/>
              </a:lnSpc>
              <a:spcBef>
                <a:spcPts val="500"/>
              </a:spcBef>
              <a:spcAft>
                <a:spcPts val="0"/>
              </a:spcAft>
              <a:buClr>
                <a:schemeClr val="dk1"/>
              </a:buClr>
              <a:buSzPts val="1800"/>
              <a:buChar char="•"/>
              <a:defRPr/>
            </a:lvl6pPr>
            <a:lvl7pPr marL="3200384" lvl="6" indent="-342899" algn="l">
              <a:lnSpc>
                <a:spcPct val="90000"/>
              </a:lnSpc>
              <a:spcBef>
                <a:spcPts val="500"/>
              </a:spcBef>
              <a:spcAft>
                <a:spcPts val="0"/>
              </a:spcAft>
              <a:buClr>
                <a:schemeClr val="dk1"/>
              </a:buClr>
              <a:buSzPts val="1800"/>
              <a:buChar char="•"/>
              <a:defRPr/>
            </a:lvl7pPr>
            <a:lvl8pPr marL="3657582" lvl="7" indent="-342899" algn="l">
              <a:lnSpc>
                <a:spcPct val="90000"/>
              </a:lnSpc>
              <a:spcBef>
                <a:spcPts val="500"/>
              </a:spcBef>
              <a:spcAft>
                <a:spcPts val="0"/>
              </a:spcAft>
              <a:buClr>
                <a:schemeClr val="dk1"/>
              </a:buClr>
              <a:buSzPts val="1800"/>
              <a:buChar char="•"/>
              <a:defRPr/>
            </a:lvl8pPr>
            <a:lvl9pPr marL="4114780" lvl="8" indent="-342899" algn="l">
              <a:lnSpc>
                <a:spcPct val="90000"/>
              </a:lnSpc>
              <a:spcBef>
                <a:spcPts val="500"/>
              </a:spcBef>
              <a:spcAft>
                <a:spcPts val="0"/>
              </a:spcAft>
              <a:buClr>
                <a:schemeClr val="dk1"/>
              </a:buClr>
              <a:buSzPts val="1800"/>
              <a:buChar char="•"/>
              <a:defRPr/>
            </a:lvl9pPr>
          </a:lstStyle>
          <a:p>
            <a:endParaRPr/>
          </a:p>
        </p:txBody>
      </p:sp>
      <p:sp>
        <p:nvSpPr>
          <p:cNvPr id="59" name="Google Shape;59;gaec3c9b230_0_179"/>
          <p:cNvSpPr txBox="1">
            <a:spLocks noGrp="1"/>
          </p:cNvSpPr>
          <p:nvPr>
            <p:ph type="body" idx="3"/>
          </p:nvPr>
        </p:nvSpPr>
        <p:spPr>
          <a:xfrm>
            <a:off x="481013" y="951045"/>
            <a:ext cx="8370900" cy="295200"/>
          </a:xfrm>
          <a:prstGeom prst="rect">
            <a:avLst/>
          </a:prstGeom>
          <a:noFill/>
          <a:ln>
            <a:noFill/>
          </a:ln>
        </p:spPr>
        <p:txBody>
          <a:bodyPr spcFirstLastPara="1" wrap="square" lIns="0" tIns="0" rIns="0" bIns="45700" anchor="t" anchorCtr="0">
            <a:noAutofit/>
          </a:bodyPr>
          <a:lstStyle>
            <a:lvl1pPr marL="457198" lvl="0" indent="-228599"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marL="914396" lvl="1" indent="-314324" algn="l">
              <a:lnSpc>
                <a:spcPct val="90000"/>
              </a:lnSpc>
              <a:spcBef>
                <a:spcPts val="300"/>
              </a:spcBef>
              <a:spcAft>
                <a:spcPts val="0"/>
              </a:spcAft>
              <a:buClr>
                <a:schemeClr val="accent6"/>
              </a:buClr>
              <a:buSzPts val="1350"/>
              <a:buChar char="•"/>
              <a:defRPr/>
            </a:lvl2pPr>
            <a:lvl3pPr marL="1371593" lvl="2" indent="-325753" algn="l">
              <a:lnSpc>
                <a:spcPct val="90000"/>
              </a:lnSpc>
              <a:spcBef>
                <a:spcPts val="300"/>
              </a:spcBef>
              <a:spcAft>
                <a:spcPts val="0"/>
              </a:spcAft>
              <a:buClr>
                <a:schemeClr val="dk1"/>
              </a:buClr>
              <a:buSzPts val="1530"/>
              <a:buChar char="•"/>
              <a:defRPr/>
            </a:lvl3pPr>
            <a:lvl4pPr marL="1828791" lvl="3" indent="-314324" algn="l">
              <a:lnSpc>
                <a:spcPct val="90000"/>
              </a:lnSpc>
              <a:spcBef>
                <a:spcPts val="300"/>
              </a:spcBef>
              <a:spcAft>
                <a:spcPts val="0"/>
              </a:spcAft>
              <a:buClr>
                <a:schemeClr val="accent6"/>
              </a:buClr>
              <a:buSzPts val="1350"/>
              <a:buChar char="•"/>
              <a:defRPr/>
            </a:lvl4pPr>
            <a:lvl5pPr marL="2285989" lvl="4" indent="-331468" algn="l">
              <a:lnSpc>
                <a:spcPct val="90000"/>
              </a:lnSpc>
              <a:spcBef>
                <a:spcPts val="300"/>
              </a:spcBef>
              <a:spcAft>
                <a:spcPts val="0"/>
              </a:spcAft>
              <a:buClr>
                <a:schemeClr val="dk1"/>
              </a:buClr>
              <a:buSzPts val="1620"/>
              <a:buChar char="•"/>
              <a:defRPr/>
            </a:lvl5pPr>
            <a:lvl6pPr marL="2743187" lvl="5" indent="-342899" algn="l">
              <a:lnSpc>
                <a:spcPct val="90000"/>
              </a:lnSpc>
              <a:spcBef>
                <a:spcPts val="500"/>
              </a:spcBef>
              <a:spcAft>
                <a:spcPts val="0"/>
              </a:spcAft>
              <a:buClr>
                <a:schemeClr val="dk1"/>
              </a:buClr>
              <a:buSzPts val="1800"/>
              <a:buChar char="•"/>
              <a:defRPr/>
            </a:lvl6pPr>
            <a:lvl7pPr marL="3200384" lvl="6" indent="-342899" algn="l">
              <a:lnSpc>
                <a:spcPct val="90000"/>
              </a:lnSpc>
              <a:spcBef>
                <a:spcPts val="500"/>
              </a:spcBef>
              <a:spcAft>
                <a:spcPts val="0"/>
              </a:spcAft>
              <a:buClr>
                <a:schemeClr val="dk1"/>
              </a:buClr>
              <a:buSzPts val="1800"/>
              <a:buChar char="•"/>
              <a:defRPr/>
            </a:lvl7pPr>
            <a:lvl8pPr marL="3657582" lvl="7" indent="-342899" algn="l">
              <a:lnSpc>
                <a:spcPct val="90000"/>
              </a:lnSpc>
              <a:spcBef>
                <a:spcPts val="500"/>
              </a:spcBef>
              <a:spcAft>
                <a:spcPts val="0"/>
              </a:spcAft>
              <a:buClr>
                <a:schemeClr val="dk1"/>
              </a:buClr>
              <a:buSzPts val="1800"/>
              <a:buChar char="•"/>
              <a:defRPr/>
            </a:lvl8pPr>
            <a:lvl9pPr marL="4114780" lvl="8" indent="-342899" algn="l">
              <a:lnSpc>
                <a:spcPct val="90000"/>
              </a:lnSpc>
              <a:spcBef>
                <a:spcPts val="500"/>
              </a:spcBef>
              <a:spcAft>
                <a:spcPts val="0"/>
              </a:spcAft>
              <a:buClr>
                <a:schemeClr val="dk1"/>
              </a:buClr>
              <a:buSzPts val="1800"/>
              <a:buChar char="•"/>
              <a:defRPr/>
            </a:lvl9pPr>
          </a:lstStyle>
          <a:p>
            <a:endParaRPr/>
          </a:p>
        </p:txBody>
      </p:sp>
      <p:sp>
        <p:nvSpPr>
          <p:cNvPr id="60" name="Google Shape;60;gaec3c9b230_0_17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pic>
        <p:nvPicPr>
          <p:cNvPr id="61" name="Google Shape;61;gaec3c9b230_0_179"/>
          <p:cNvPicPr preferRelativeResize="0"/>
          <p:nvPr/>
        </p:nvPicPr>
        <p:blipFill rotWithShape="1">
          <a:blip r:embed="rId2">
            <a:alphaModFix/>
          </a:blip>
          <a:srcRect/>
          <a:stretch/>
        </p:blipFill>
        <p:spPr>
          <a:xfrm>
            <a:off x="7965324" y="4672423"/>
            <a:ext cx="931204" cy="241871"/>
          </a:xfrm>
          <a:prstGeom prst="rect">
            <a:avLst/>
          </a:prstGeom>
          <a:noFill/>
          <a:ln>
            <a:noFill/>
          </a:ln>
        </p:spPr>
      </p:pic>
    </p:spTree>
    <p:extLst>
      <p:ext uri="{BB962C8B-B14F-4D97-AF65-F5344CB8AC3E}">
        <p14:creationId xmlns:p14="http://schemas.microsoft.com/office/powerpoint/2010/main" val="273776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63"/>
        <p:cNvGrpSpPr/>
        <p:nvPr/>
      </p:nvGrpSpPr>
      <p:grpSpPr>
        <a:xfrm>
          <a:off x="0" y="0"/>
          <a:ext cx="0" cy="0"/>
          <a:chOff x="0" y="0"/>
          <a:chExt cx="0" cy="0"/>
        </a:xfrm>
      </p:grpSpPr>
      <p:sp>
        <p:nvSpPr>
          <p:cNvPr id="64" name="Google Shape;64;p1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pPr marL="0" lvl="0" indent="0" algn="r" rtl="0">
                <a:spcBef>
                  <a:spcPts val="0"/>
                </a:spcBef>
                <a:spcAft>
                  <a:spcPts val="0"/>
                </a:spcAft>
                <a:buNone/>
              </a:pPr>
              <a:t>‹#›</a:t>
            </a:fld>
            <a:endParaRPr/>
          </a:p>
        </p:txBody>
      </p:sp>
      <p:sp>
        <p:nvSpPr>
          <p:cNvPr id="65" name="Google Shape;65;p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675"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6" name="Google Shape;66;p1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189" marR="0" lvl="0" indent="-354321" algn="l" rtl="0">
              <a:lnSpc>
                <a:spcPct val="90000"/>
              </a:lnSpc>
              <a:spcBef>
                <a:spcPts val="300"/>
              </a:spcBef>
              <a:spcAft>
                <a:spcPts val="0"/>
              </a:spcAft>
              <a:buClr>
                <a:schemeClr val="dk1"/>
              </a:buClr>
              <a:buSzPts val="1980"/>
              <a:buChar char="•"/>
              <a:defRPr sz="2175" i="0" u="none" strike="noStrike" cap="none">
                <a:solidFill>
                  <a:schemeClr val="dk1"/>
                </a:solidFill>
              </a:defRPr>
            </a:lvl1pPr>
            <a:lvl2pPr marL="914378" marR="0" lvl="1" indent="-333367" algn="l" rtl="0">
              <a:lnSpc>
                <a:spcPct val="90000"/>
              </a:lnSpc>
              <a:spcBef>
                <a:spcPts val="300"/>
              </a:spcBef>
              <a:spcAft>
                <a:spcPts val="0"/>
              </a:spcAft>
              <a:buClr>
                <a:srgbClr val="7F7F7F"/>
              </a:buClr>
              <a:buSzPts val="1650"/>
              <a:buChar char="•"/>
              <a:defRPr sz="2175" i="0" u="none" strike="noStrike" cap="none">
                <a:solidFill>
                  <a:srgbClr val="7F7F7F"/>
                </a:solidFill>
              </a:defRPr>
            </a:lvl2pPr>
            <a:lvl3pPr marL="1371566" marR="0" lvl="2" indent="-336542" algn="l" rtl="0">
              <a:lnSpc>
                <a:spcPct val="90000"/>
              </a:lnSpc>
              <a:spcBef>
                <a:spcPts val="300"/>
              </a:spcBef>
              <a:spcAft>
                <a:spcPts val="0"/>
              </a:spcAft>
              <a:buClr>
                <a:schemeClr val="dk1"/>
              </a:buClr>
              <a:buSzPts val="1700"/>
              <a:buChar char="•"/>
              <a:defRPr sz="2025" i="0" u="none" strike="noStrike" cap="none">
                <a:solidFill>
                  <a:schemeClr val="dk1"/>
                </a:solidFill>
              </a:defRPr>
            </a:lvl3pPr>
            <a:lvl4pPr marL="1828754" marR="0" lvl="3" indent="-323842" algn="l" rtl="0">
              <a:lnSpc>
                <a:spcPct val="90000"/>
              </a:lnSpc>
              <a:spcBef>
                <a:spcPts val="300"/>
              </a:spcBef>
              <a:spcAft>
                <a:spcPts val="0"/>
              </a:spcAft>
              <a:buClr>
                <a:schemeClr val="dk1"/>
              </a:buClr>
              <a:buSzPts val="1500"/>
              <a:buChar char="•"/>
              <a:defRPr sz="2025" i="0" u="none" strike="noStrike" cap="none">
                <a:solidFill>
                  <a:schemeClr val="dk1"/>
                </a:solidFill>
              </a:defRPr>
            </a:lvl4pPr>
            <a:lvl5pPr marL="2285943" marR="0" lvl="4" indent="-342892" algn="l" rtl="0">
              <a:lnSpc>
                <a:spcPct val="90000"/>
              </a:lnSpc>
              <a:spcBef>
                <a:spcPts val="300"/>
              </a:spcBef>
              <a:spcAft>
                <a:spcPts val="0"/>
              </a:spcAft>
              <a:buClr>
                <a:schemeClr val="dk1"/>
              </a:buClr>
              <a:buSzPts val="1800"/>
              <a:buChar char="•"/>
              <a:defRPr sz="2025" i="0" u="none" strike="noStrike" cap="none">
                <a:solidFill>
                  <a:schemeClr val="dk1"/>
                </a:solidFill>
              </a:defRPr>
            </a:lvl5pPr>
            <a:lvl6pPr marL="2743132" marR="0" lvl="5" indent="-342892"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320" marR="0" lvl="6" indent="-342892"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509" marR="0" lvl="7" indent="-342892"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697" marR="0" lvl="8" indent="-342892"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67" name="Google Shape;67;p16"/>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68" name="Google Shape;68;p1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7065003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143"/>
        <p:cNvGrpSpPr/>
        <p:nvPr/>
      </p:nvGrpSpPr>
      <p:grpSpPr>
        <a:xfrm>
          <a:off x="0" y="0"/>
          <a:ext cx="0" cy="0"/>
          <a:chOff x="0" y="0"/>
          <a:chExt cx="0" cy="0"/>
        </a:xfrm>
      </p:grpSpPr>
      <p:sp>
        <p:nvSpPr>
          <p:cNvPr id="144" name="Google Shape;144;p3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84756642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234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2_Titel_01">
    <p:spTree>
      <p:nvGrpSpPr>
        <p:cNvPr id="1" name=""/>
        <p:cNvGrpSpPr/>
        <p:nvPr/>
      </p:nvGrpSpPr>
      <p:grpSpPr>
        <a:xfrm>
          <a:off x="0" y="0"/>
          <a:ext cx="0" cy="0"/>
          <a:chOff x="0" y="0"/>
          <a:chExt cx="0" cy="0"/>
        </a:xfrm>
      </p:grpSpPr>
      <p:pic>
        <p:nvPicPr>
          <p:cNvPr id="17" name="Afbeelding 10">
            <a:extLst>
              <a:ext uri="{FF2B5EF4-FFF2-40B4-BE49-F238E27FC236}">
                <a16:creationId xmlns:a16="http://schemas.microsoft.com/office/drawing/2014/main" id="{F05C3908-0AEF-4510-BCB5-CB521D444BD0}"/>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t="7909" b="7909"/>
          <a:stretch/>
        </p:blipFill>
        <p:spPr>
          <a:xfrm>
            <a:off x="0" y="0"/>
            <a:ext cx="9144001"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60276" y="4199916"/>
            <a:ext cx="1953884" cy="491794"/>
          </a:xfrm>
          <a:prstGeom prst="rect">
            <a:avLst/>
          </a:prstGeom>
        </p:spPr>
      </p:pic>
    </p:spTree>
    <p:extLst>
      <p:ext uri="{BB962C8B-B14F-4D97-AF65-F5344CB8AC3E}">
        <p14:creationId xmlns:p14="http://schemas.microsoft.com/office/powerpoint/2010/main" val="260628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Titel en object">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pPr lvl="0">
              <a:defRPr sz="1800" b="0">
                <a:uFillTx/>
              </a:defRPr>
            </a:pPr>
            <a:r>
              <a:rPr sz="2475" b="1">
                <a:uFillTx/>
              </a:rPr>
              <a:t>Titeltekst</a:t>
            </a:r>
          </a:p>
        </p:txBody>
      </p:sp>
      <p:sp>
        <p:nvSpPr>
          <p:cNvPr id="15" name="Shape 15"/>
          <p:cNvSpPr>
            <a:spLocks noGrp="1"/>
          </p:cNvSpPr>
          <p:nvPr>
            <p:ph type="body" idx="1"/>
          </p:nvPr>
        </p:nvSpPr>
        <p:spPr>
          <a:prstGeom prst="rect">
            <a:avLst/>
          </a:prstGeom>
        </p:spPr>
        <p:txBody>
          <a:bodyPr/>
          <a:lstStyle/>
          <a:p>
            <a:pPr lvl="0">
              <a:defRPr sz="1800">
                <a:uFillTx/>
              </a:defRPr>
            </a:pPr>
            <a:r>
              <a:rPr sz="1800">
                <a:uFillTx/>
              </a:rPr>
              <a:t>Hoofdtekst - niveau één</a:t>
            </a:r>
          </a:p>
          <a:p>
            <a:pPr lvl="1">
              <a:defRPr sz="1800">
                <a:uFillTx/>
              </a:defRPr>
            </a:pPr>
            <a:r>
              <a:rPr sz="1800">
                <a:uFillTx/>
              </a:rPr>
              <a:t>Hoofdtekst - niveau twee</a:t>
            </a:r>
          </a:p>
          <a:p>
            <a:pPr lvl="2">
              <a:defRPr sz="1800">
                <a:uFillTx/>
              </a:defRPr>
            </a:pPr>
            <a:r>
              <a:rPr sz="1800">
                <a:uFillTx/>
              </a:rPr>
              <a:t>Hoofdtekst - niveau drie</a:t>
            </a:r>
          </a:p>
          <a:p>
            <a:pPr lvl="3">
              <a:defRPr sz="1800">
                <a:uFillTx/>
              </a:defRPr>
            </a:pPr>
            <a:r>
              <a:rPr sz="1800">
                <a:uFillTx/>
              </a:rPr>
              <a:t>Hoofdtekst - niveau vier</a:t>
            </a:r>
          </a:p>
          <a:p>
            <a:pPr lvl="4">
              <a:defRPr sz="1800">
                <a:uFillTx/>
              </a:defRPr>
            </a:pPr>
            <a:r>
              <a:rPr sz="1800">
                <a:uFillTx/>
              </a:rPr>
              <a:t>Hoofdtekst - niveau vijf</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t>‹#›</a:t>
            </a:fld>
            <a:endParaRPr>
              <a:uFillTx/>
            </a:endParaRPr>
          </a:p>
        </p:txBody>
      </p:sp>
    </p:spTree>
    <p:extLst>
      <p:ext uri="{BB962C8B-B14F-4D97-AF65-F5344CB8AC3E}">
        <p14:creationId xmlns:p14="http://schemas.microsoft.com/office/powerpoint/2010/main" val="2679021841"/>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6" y="4752003"/>
            <a:ext cx="2141621" cy="273844"/>
          </a:xfrm>
        </p:spPr>
        <p:txBody>
          <a:bodyPr/>
          <a:lstStyle>
            <a:lvl1pPr>
              <a:defRPr sz="675">
                <a:latin typeface="FlandersArtSans-Regular" panose="00000500000000000000" pitchFamily="2" charset="0"/>
              </a:defRPr>
            </a:lvl1pPr>
          </a:lstStyle>
          <a:p>
            <a:fld id="{7749CDD0-7D77-4D23-9A27-F361E39BA472}" type="datetime1">
              <a:rPr lang="nl-BE" smtClean="0"/>
              <a:pPr/>
              <a:t>17/04/2023</a:t>
            </a:fld>
            <a:r>
              <a:rPr lang="nl-BE"/>
              <a:t> </a:t>
            </a:r>
            <a:r>
              <a:rPr lang="nl-BE" b="1"/>
              <a:t>│</a:t>
            </a:r>
            <a:fld id="{B263F6C6-2226-4286-8995-C42CB1E7C290}" type="slidenum">
              <a:rPr lang="nl-BE" smtClean="0"/>
              <a:pPr/>
              <a:t>‹#›</a:t>
            </a:fld>
            <a:endParaRPr lang="nl-BE"/>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de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1650">
                <a:latin typeface="FlandersArtSans-Regular" panose="00000500000000000000" pitchFamily="2" charset="0"/>
              </a:defRPr>
            </a:lvl1pPr>
            <a:lvl2pPr>
              <a:lnSpc>
                <a:spcPct val="90000"/>
              </a:lnSpc>
              <a:buSzPct val="75000"/>
              <a:buFontTx/>
              <a:buBlip>
                <a:blip r:embed="rId3"/>
              </a:buBlip>
              <a:defRPr sz="165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grpSp>
        <p:nvGrpSpPr>
          <p:cNvPr id="20" name="Groep 19">
            <a:extLst>
              <a:ext uri="{FF2B5EF4-FFF2-40B4-BE49-F238E27FC236}">
                <a16:creationId xmlns:a16="http://schemas.microsoft.com/office/drawing/2014/main" id="{7DC22803-17E9-4880-9A0F-E57D9F2B72D6}"/>
              </a:ext>
            </a:extLst>
          </p:cNvPr>
          <p:cNvGrpSpPr/>
          <p:nvPr userDrawn="1"/>
        </p:nvGrpSpPr>
        <p:grpSpPr>
          <a:xfrm>
            <a:off x="635850" y="4751744"/>
            <a:ext cx="1238409" cy="414189"/>
            <a:chOff x="7498924" y="4089799"/>
            <a:chExt cx="1651212" cy="552251"/>
          </a:xfrm>
        </p:grpSpPr>
        <p:pic>
          <p:nvPicPr>
            <p:cNvPr id="21" name="Afbeelding 20">
              <a:extLst>
                <a:ext uri="{FF2B5EF4-FFF2-40B4-BE49-F238E27FC236}">
                  <a16:creationId xmlns:a16="http://schemas.microsoft.com/office/drawing/2014/main" id="{C4190976-574E-4A7C-873C-776D1DB1FF3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498924" y="4089799"/>
              <a:ext cx="772166" cy="320433"/>
            </a:xfrm>
            <a:prstGeom prst="rect">
              <a:avLst/>
            </a:prstGeom>
          </p:spPr>
        </p:pic>
        <p:sp>
          <p:nvSpPr>
            <p:cNvPr id="22" name="TextBox 10">
              <a:extLst>
                <a:ext uri="{FF2B5EF4-FFF2-40B4-BE49-F238E27FC236}">
                  <a16:creationId xmlns:a16="http://schemas.microsoft.com/office/drawing/2014/main" id="{04C05A69-7706-40D2-8513-4194A776F990}"/>
                </a:ext>
              </a:extLst>
            </p:cNvPr>
            <p:cNvSpPr txBox="1"/>
            <p:nvPr userDrawn="1"/>
          </p:nvSpPr>
          <p:spPr>
            <a:xfrm>
              <a:off x="7505315" y="4365052"/>
              <a:ext cx="914400" cy="276998"/>
            </a:xfrm>
            <a:prstGeom prst="rect">
              <a:avLst/>
            </a:prstGeom>
            <a:noFill/>
          </p:spPr>
          <p:txBody>
            <a:bodyPr wrap="square" lIns="0" rtlCol="0">
              <a:spAutoFit/>
            </a:bodyPr>
            <a:lstStyle/>
            <a:p>
              <a:pPr algn="l"/>
              <a:r>
                <a:rPr lang="fr-BE" sz="750">
                  <a:latin typeface="Flanders Art Sans" panose="00000500000000000000" pitchFamily="50" charset="0"/>
                </a:rPr>
                <a:t>VLOCA</a:t>
              </a:r>
              <a:endParaRPr lang="nl-BE" sz="788">
                <a:latin typeface="Flanders Art Sans" panose="00000500000000000000" pitchFamily="50" charset="0"/>
              </a:endParaRPr>
            </a:p>
          </p:txBody>
        </p:sp>
        <p:pic>
          <p:nvPicPr>
            <p:cNvPr id="23" name="Afbeelding 22" descr="Afbeelding met tekst&#10;&#10;Automatisch gegenereerde beschrijving">
              <a:extLst>
                <a:ext uri="{FF2B5EF4-FFF2-40B4-BE49-F238E27FC236}">
                  <a16:creationId xmlns:a16="http://schemas.microsoft.com/office/drawing/2014/main" id="{CC85DCF5-1EBE-40C5-A091-705F89217D5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8377970" y="4112440"/>
              <a:ext cx="772166" cy="356184"/>
            </a:xfrm>
            <a:prstGeom prst="rect">
              <a:avLst/>
            </a:prstGeom>
          </p:spPr>
        </p:pic>
      </p:grpSp>
    </p:spTree>
    <p:extLst>
      <p:ext uri="{BB962C8B-B14F-4D97-AF65-F5344CB8AC3E}">
        <p14:creationId xmlns:p14="http://schemas.microsoft.com/office/powerpoint/2010/main" val="338994949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Algemeen_01">
  <p:cSld name="1_Algemeen_01">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 name="Google Shape;22;p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4" name="Google Shape;24;p3"/>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5" name="Google Shape;25;p3"/>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6523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6" y="4752003"/>
            <a:ext cx="2141621" cy="273844"/>
          </a:xfrm>
        </p:spPr>
        <p:txBody>
          <a:bodyPr/>
          <a:lstStyle>
            <a:lvl1pPr>
              <a:defRPr sz="675">
                <a:latin typeface="FlandersArtSans-Regular" panose="00000500000000000000" pitchFamily="2" charset="0"/>
              </a:defRPr>
            </a:lvl1pPr>
          </a:lstStyle>
          <a:p>
            <a:fld id="{7749CDD0-7D77-4D23-9A27-F361E39BA472}" type="datetime1">
              <a:rPr lang="nl-BE" smtClean="0"/>
              <a:pPr/>
              <a:t>17/04/2023</a:t>
            </a:fld>
            <a:r>
              <a:rPr lang="nl-BE"/>
              <a:t> </a:t>
            </a:r>
            <a:r>
              <a:rPr lang="nl-BE" b="1"/>
              <a:t>│</a:t>
            </a:r>
            <a:fld id="{B263F6C6-2226-4286-8995-C42CB1E7C290}" type="slidenum">
              <a:rPr lang="nl-BE" smtClean="0"/>
              <a:pPr/>
              <a:t>‹#›</a:t>
            </a:fld>
            <a:endParaRPr lang="nl-BE"/>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de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1650">
                <a:latin typeface="FlandersArtSans-Regular" panose="00000500000000000000" pitchFamily="2" charset="0"/>
              </a:defRPr>
            </a:lvl1pPr>
            <a:lvl2pPr>
              <a:lnSpc>
                <a:spcPct val="90000"/>
              </a:lnSpc>
              <a:buSzPct val="75000"/>
              <a:buFontTx/>
              <a:buBlip>
                <a:blip r:embed="rId3"/>
              </a:buBlip>
              <a:defRPr sz="165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grpSp>
        <p:nvGrpSpPr>
          <p:cNvPr id="20" name="Groep 19">
            <a:extLst>
              <a:ext uri="{FF2B5EF4-FFF2-40B4-BE49-F238E27FC236}">
                <a16:creationId xmlns:a16="http://schemas.microsoft.com/office/drawing/2014/main" id="{7DC22803-17E9-4880-9A0F-E57D9F2B72D6}"/>
              </a:ext>
            </a:extLst>
          </p:cNvPr>
          <p:cNvGrpSpPr/>
          <p:nvPr userDrawn="1"/>
        </p:nvGrpSpPr>
        <p:grpSpPr>
          <a:xfrm>
            <a:off x="635850" y="4751744"/>
            <a:ext cx="1238409" cy="414189"/>
            <a:chOff x="7498924" y="4089799"/>
            <a:chExt cx="1651212" cy="552251"/>
          </a:xfrm>
        </p:grpSpPr>
        <p:pic>
          <p:nvPicPr>
            <p:cNvPr id="21" name="Afbeelding 20">
              <a:extLst>
                <a:ext uri="{FF2B5EF4-FFF2-40B4-BE49-F238E27FC236}">
                  <a16:creationId xmlns:a16="http://schemas.microsoft.com/office/drawing/2014/main" id="{C4190976-574E-4A7C-873C-776D1DB1FF3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98924" y="4089799"/>
              <a:ext cx="772166" cy="320433"/>
            </a:xfrm>
            <a:prstGeom prst="rect">
              <a:avLst/>
            </a:prstGeom>
          </p:spPr>
        </p:pic>
        <p:sp>
          <p:nvSpPr>
            <p:cNvPr id="22" name="TextBox 10">
              <a:extLst>
                <a:ext uri="{FF2B5EF4-FFF2-40B4-BE49-F238E27FC236}">
                  <a16:creationId xmlns:a16="http://schemas.microsoft.com/office/drawing/2014/main" id="{04C05A69-7706-40D2-8513-4194A776F990}"/>
                </a:ext>
              </a:extLst>
            </p:cNvPr>
            <p:cNvSpPr txBox="1"/>
            <p:nvPr userDrawn="1"/>
          </p:nvSpPr>
          <p:spPr>
            <a:xfrm>
              <a:off x="7505315" y="4365052"/>
              <a:ext cx="914400" cy="276998"/>
            </a:xfrm>
            <a:prstGeom prst="rect">
              <a:avLst/>
            </a:prstGeom>
            <a:noFill/>
          </p:spPr>
          <p:txBody>
            <a:bodyPr wrap="square" lIns="0" rtlCol="0">
              <a:spAutoFit/>
            </a:bodyPr>
            <a:lstStyle/>
            <a:p>
              <a:pPr algn="l"/>
              <a:r>
                <a:rPr lang="fr-BE" sz="750">
                  <a:latin typeface="Flanders Art Sans" panose="00000500000000000000" pitchFamily="50" charset="0"/>
                </a:rPr>
                <a:t>VLOCA</a:t>
              </a:r>
              <a:endParaRPr lang="nl-BE" sz="788">
                <a:latin typeface="Flanders Art Sans" panose="00000500000000000000" pitchFamily="50" charset="0"/>
              </a:endParaRPr>
            </a:p>
          </p:txBody>
        </p:sp>
        <p:pic>
          <p:nvPicPr>
            <p:cNvPr id="23" name="Afbeelding 22" descr="Afbeelding met tekst&#10;&#10;Automatisch gegenereerde beschrijving">
              <a:extLst>
                <a:ext uri="{FF2B5EF4-FFF2-40B4-BE49-F238E27FC236}">
                  <a16:creationId xmlns:a16="http://schemas.microsoft.com/office/drawing/2014/main" id="{CC85DCF5-1EBE-40C5-A091-705F89217D5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77970" y="4112440"/>
              <a:ext cx="772166" cy="356184"/>
            </a:xfrm>
            <a:prstGeom prst="rect">
              <a:avLst/>
            </a:prstGeom>
          </p:spPr>
        </p:pic>
      </p:grpSp>
    </p:spTree>
    <p:extLst>
      <p:ext uri="{BB962C8B-B14F-4D97-AF65-F5344CB8AC3E}">
        <p14:creationId xmlns:p14="http://schemas.microsoft.com/office/powerpoint/2010/main" val="3389949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Algemeen_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389005" y="192409"/>
            <a:ext cx="3921376" cy="527633"/>
          </a:xfrm>
          <a:prstGeom prst="rect">
            <a:avLst/>
          </a:prstGeom>
        </p:spPr>
        <p:txBody>
          <a:bodyPr>
            <a:normAutofit/>
          </a:bodyPr>
          <a:lstStyle>
            <a:lvl1pPr>
              <a:defRPr sz="2400"/>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553597" y="1231136"/>
            <a:ext cx="3767771" cy="3437262"/>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EABE038-A425-4CC0-917A-1DC3ED725B2E}" type="slidenum">
              <a:rPr kumimoji="0" lang="nl-BE" sz="900" b="0" i="0" u="none" strike="noStrike" kern="1200" cap="none" spc="0" normalizeH="0" baseline="0" noProof="0" smtClean="0">
                <a:ln>
                  <a:noFill/>
                </a:ln>
                <a:solidFill>
                  <a:srgbClr val="373636">
                    <a:tint val="75000"/>
                  </a:srgbClr>
                </a:solidFill>
                <a:effectLst/>
                <a:uLnTx/>
                <a:uFillTx/>
                <a:latin typeface="Flanders Art Sans"/>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nl-BE" sz="900" b="0" i="0" u="none" strike="noStrike" kern="1200" cap="none" spc="0" normalizeH="0" baseline="0" noProof="0">
              <a:ln>
                <a:noFill/>
              </a:ln>
              <a:solidFill>
                <a:srgbClr val="373636">
                  <a:tint val="75000"/>
                </a:srgbClr>
              </a:solidFill>
              <a:effectLst/>
              <a:uLnTx/>
              <a:uFillTx/>
              <a:latin typeface="Flanders Art Sans"/>
              <a:ea typeface="+mn-ea"/>
              <a:cs typeface="+mn-cs"/>
            </a:endParaRPr>
          </a:p>
        </p:txBody>
      </p:sp>
      <p:sp>
        <p:nvSpPr>
          <p:cNvPr id="7" name="Rechthoek 6">
            <a:extLst>
              <a:ext uri="{FF2B5EF4-FFF2-40B4-BE49-F238E27FC236}">
                <a16:creationId xmlns:a16="http://schemas.microsoft.com/office/drawing/2014/main" id="{6F45857B-E452-48F1-B0B6-4B82FEC46E0F}"/>
              </a:ext>
            </a:extLst>
          </p:cNvPr>
          <p:cNvSpPr/>
          <p:nvPr userDrawn="1"/>
        </p:nvSpPr>
        <p:spPr>
          <a:xfrm>
            <a:off x="389004"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Flanders Art Sans"/>
              <a:ea typeface="+mn-ea"/>
              <a:cs typeface="+mn-cs"/>
            </a:endParaRPr>
          </a:p>
        </p:txBody>
      </p:sp>
      <p:sp>
        <p:nvSpPr>
          <p:cNvPr id="12" name="Tijdelijke aanduiding voor tekst 9">
            <a:extLst>
              <a:ext uri="{FF2B5EF4-FFF2-40B4-BE49-F238E27FC236}">
                <a16:creationId xmlns:a16="http://schemas.microsoft.com/office/drawing/2014/main" id="{E6F9EED0-D467-4AAD-9E71-0004FB53782D}"/>
              </a:ext>
            </a:extLst>
          </p:cNvPr>
          <p:cNvSpPr>
            <a:spLocks noGrp="1"/>
          </p:cNvSpPr>
          <p:nvPr>
            <p:ph type="body" sz="quarter" idx="14" hasCustomPrompt="1"/>
          </p:nvPr>
        </p:nvSpPr>
        <p:spPr>
          <a:xfrm>
            <a:off x="378018"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14" name="Tijdelijke aanduiding voor inhoud 2">
            <a:extLst>
              <a:ext uri="{FF2B5EF4-FFF2-40B4-BE49-F238E27FC236}">
                <a16:creationId xmlns:a16="http://schemas.microsoft.com/office/drawing/2014/main" id="{F3CE6D80-28F7-48A5-BBBF-8E47A7327B74}"/>
              </a:ext>
            </a:extLst>
          </p:cNvPr>
          <p:cNvSpPr>
            <a:spLocks noGrp="1"/>
          </p:cNvSpPr>
          <p:nvPr>
            <p:ph idx="15" hasCustomPrompt="1"/>
          </p:nvPr>
        </p:nvSpPr>
        <p:spPr>
          <a:xfrm>
            <a:off x="4998214" y="1231134"/>
            <a:ext cx="3767771" cy="3437263"/>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Rechthoek 14">
            <a:extLst>
              <a:ext uri="{FF2B5EF4-FFF2-40B4-BE49-F238E27FC236}">
                <a16:creationId xmlns:a16="http://schemas.microsoft.com/office/drawing/2014/main" id="{4D0F3EFA-595C-4994-8690-1FCE9859E93D}"/>
              </a:ext>
            </a:extLst>
          </p:cNvPr>
          <p:cNvSpPr/>
          <p:nvPr userDrawn="1"/>
        </p:nvSpPr>
        <p:spPr>
          <a:xfrm>
            <a:off x="4833621"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Flanders Art Sans"/>
              <a:ea typeface="+mn-ea"/>
              <a:cs typeface="+mn-cs"/>
            </a:endParaRPr>
          </a:p>
        </p:txBody>
      </p:sp>
      <p:sp>
        <p:nvSpPr>
          <p:cNvPr id="16" name="Tijdelijke aanduiding voor tekst 9">
            <a:extLst>
              <a:ext uri="{FF2B5EF4-FFF2-40B4-BE49-F238E27FC236}">
                <a16:creationId xmlns:a16="http://schemas.microsoft.com/office/drawing/2014/main" id="{A56A842E-A6A1-4A84-91FE-456034A49BC7}"/>
              </a:ext>
            </a:extLst>
          </p:cNvPr>
          <p:cNvSpPr>
            <a:spLocks noGrp="1"/>
          </p:cNvSpPr>
          <p:nvPr>
            <p:ph type="body" sz="quarter" idx="16" hasCustomPrompt="1"/>
          </p:nvPr>
        </p:nvSpPr>
        <p:spPr>
          <a:xfrm>
            <a:off x="4822635"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grpSp>
        <p:nvGrpSpPr>
          <p:cNvPr id="13" name="Groep 12">
            <a:extLst>
              <a:ext uri="{FF2B5EF4-FFF2-40B4-BE49-F238E27FC236}">
                <a16:creationId xmlns:a16="http://schemas.microsoft.com/office/drawing/2014/main" id="{6C1787FB-59D3-4EEE-A804-31D6AA02D6DA}"/>
              </a:ext>
            </a:extLst>
          </p:cNvPr>
          <p:cNvGrpSpPr/>
          <p:nvPr userDrawn="1"/>
        </p:nvGrpSpPr>
        <p:grpSpPr>
          <a:xfrm>
            <a:off x="389004" y="4737914"/>
            <a:ext cx="1238409" cy="414189"/>
            <a:chOff x="7498924" y="4089799"/>
            <a:chExt cx="1651212" cy="552251"/>
          </a:xfrm>
        </p:grpSpPr>
        <p:pic>
          <p:nvPicPr>
            <p:cNvPr id="17" name="Afbeelding 16">
              <a:extLst>
                <a:ext uri="{FF2B5EF4-FFF2-40B4-BE49-F238E27FC236}">
                  <a16:creationId xmlns:a16="http://schemas.microsoft.com/office/drawing/2014/main" id="{FD5841CB-02C3-4D76-A63B-8B4F1727F1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98924" y="4089799"/>
              <a:ext cx="772166" cy="320433"/>
            </a:xfrm>
            <a:prstGeom prst="rect">
              <a:avLst/>
            </a:prstGeom>
          </p:spPr>
        </p:pic>
        <p:sp>
          <p:nvSpPr>
            <p:cNvPr id="18" name="TextBox 10">
              <a:extLst>
                <a:ext uri="{FF2B5EF4-FFF2-40B4-BE49-F238E27FC236}">
                  <a16:creationId xmlns:a16="http://schemas.microsoft.com/office/drawing/2014/main" id="{38C3E2E3-8909-4A7E-934E-4E9757E6B63B}"/>
                </a:ext>
              </a:extLst>
            </p:cNvPr>
            <p:cNvSpPr txBox="1"/>
            <p:nvPr userDrawn="1"/>
          </p:nvSpPr>
          <p:spPr>
            <a:xfrm>
              <a:off x="7505315" y="4365052"/>
              <a:ext cx="914400" cy="276998"/>
            </a:xfrm>
            <a:prstGeom prst="rect">
              <a:avLst/>
            </a:prstGeom>
            <a:noFill/>
          </p:spPr>
          <p:txBody>
            <a:bodyPr wrap="square" lIns="0" rtlCol="0">
              <a:spAutoFit/>
            </a:bodyPr>
            <a:lstStyle/>
            <a:p>
              <a:pPr algn="l"/>
              <a:r>
                <a:rPr lang="fr-BE" sz="750">
                  <a:latin typeface="Flanders Art Sans" panose="00000500000000000000" pitchFamily="50" charset="0"/>
                </a:rPr>
                <a:t>VLOCA</a:t>
              </a:r>
              <a:endParaRPr lang="nl-BE" sz="788">
                <a:latin typeface="Flanders Art Sans" panose="00000500000000000000" pitchFamily="50" charset="0"/>
              </a:endParaRPr>
            </a:p>
          </p:txBody>
        </p:sp>
        <p:pic>
          <p:nvPicPr>
            <p:cNvPr id="19" name="Afbeelding 18" descr="Afbeelding met tekst&#10;&#10;Automatisch gegenereerde beschrijving">
              <a:extLst>
                <a:ext uri="{FF2B5EF4-FFF2-40B4-BE49-F238E27FC236}">
                  <a16:creationId xmlns:a16="http://schemas.microsoft.com/office/drawing/2014/main" id="{FB322F57-30D1-4DA2-8D76-EEDAE5F131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77970" y="4112440"/>
              <a:ext cx="772166" cy="356184"/>
            </a:xfrm>
            <a:prstGeom prst="rect">
              <a:avLst/>
            </a:prstGeom>
          </p:spPr>
        </p:pic>
      </p:grpSp>
    </p:spTree>
    <p:extLst>
      <p:ext uri="{BB962C8B-B14F-4D97-AF65-F5344CB8AC3E}">
        <p14:creationId xmlns:p14="http://schemas.microsoft.com/office/powerpoint/2010/main" val="251468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el en object" type="obj">
  <p:cSld name="1_Titel en object">
    <p:spTree>
      <p:nvGrpSpPr>
        <p:cNvPr id="1" name="Shape 163"/>
        <p:cNvGrpSpPr/>
        <p:nvPr/>
      </p:nvGrpSpPr>
      <p:grpSpPr>
        <a:xfrm>
          <a:off x="0" y="0"/>
          <a:ext cx="0" cy="0"/>
          <a:chOff x="0" y="0"/>
          <a:chExt cx="0" cy="0"/>
        </a:xfrm>
      </p:grpSpPr>
      <p:pic>
        <p:nvPicPr>
          <p:cNvPr id="164" name="Google Shape;164;g1bdf6ac4de0_0_587"/>
          <p:cNvPicPr preferRelativeResize="0"/>
          <p:nvPr/>
        </p:nvPicPr>
        <p:blipFill rotWithShape="1">
          <a:blip r:embed="rId2">
            <a:alphaModFix/>
          </a:blip>
          <a:srcRect/>
          <a:stretch/>
        </p:blipFill>
        <p:spPr>
          <a:xfrm>
            <a:off x="0" y="3789710"/>
            <a:ext cx="9143998" cy="1353792"/>
          </a:xfrm>
          <a:prstGeom prst="rect">
            <a:avLst/>
          </a:prstGeom>
          <a:noFill/>
          <a:ln>
            <a:noFill/>
          </a:ln>
        </p:spPr>
      </p:pic>
      <p:sp>
        <p:nvSpPr>
          <p:cNvPr id="165" name="Google Shape;165;g1bdf6ac4de0_0_587"/>
          <p:cNvSpPr txBox="1">
            <a:spLocks noGrp="1"/>
          </p:cNvSpPr>
          <p:nvPr>
            <p:ph type="title"/>
          </p:nvPr>
        </p:nvSpPr>
        <p:spPr>
          <a:xfrm>
            <a:off x="1371601" y="273844"/>
            <a:ext cx="7020000" cy="7560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6" name="Google Shape;166;g1bdf6ac4de0_0_587"/>
          <p:cNvSpPr txBox="1">
            <a:spLocks noGrp="1"/>
          </p:cNvSpPr>
          <p:nvPr>
            <p:ph type="body" idx="1"/>
          </p:nvPr>
        </p:nvSpPr>
        <p:spPr>
          <a:xfrm>
            <a:off x="1371600" y="1282500"/>
            <a:ext cx="7020000" cy="32400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67" name="Google Shape;167;g1bdf6ac4de0_0_587"/>
          <p:cNvSpPr txBox="1">
            <a:spLocks noGrp="1"/>
          </p:cNvSpPr>
          <p:nvPr>
            <p:ph type="ftr" idx="11"/>
          </p:nvPr>
        </p:nvSpPr>
        <p:spPr>
          <a:xfrm>
            <a:off x="5010150" y="4614623"/>
            <a:ext cx="3329700" cy="27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8" name="Google Shape;168;g1bdf6ac4de0_0_587"/>
          <p:cNvSpPr txBox="1">
            <a:spLocks noGrp="1"/>
          </p:cNvSpPr>
          <p:nvPr>
            <p:ph type="sldNum" idx="12"/>
          </p:nvPr>
        </p:nvSpPr>
        <p:spPr>
          <a:xfrm>
            <a:off x="8339666" y="4614623"/>
            <a:ext cx="280500" cy="273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8823365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Inhoud van twee" type="twoObj">
  <p:cSld name="Inhoud van twee">
    <p:spTree>
      <p:nvGrpSpPr>
        <p:cNvPr id="1" name="Shape 169"/>
        <p:cNvGrpSpPr/>
        <p:nvPr/>
      </p:nvGrpSpPr>
      <p:grpSpPr>
        <a:xfrm>
          <a:off x="0" y="0"/>
          <a:ext cx="0" cy="0"/>
          <a:chOff x="0" y="0"/>
          <a:chExt cx="0" cy="0"/>
        </a:xfrm>
      </p:grpSpPr>
      <p:pic>
        <p:nvPicPr>
          <p:cNvPr id="170" name="Google Shape;170;g1bdf6ac4de0_0_593"/>
          <p:cNvPicPr preferRelativeResize="0"/>
          <p:nvPr/>
        </p:nvPicPr>
        <p:blipFill rotWithShape="1">
          <a:blip r:embed="rId2">
            <a:alphaModFix/>
          </a:blip>
          <a:srcRect/>
          <a:stretch/>
        </p:blipFill>
        <p:spPr>
          <a:xfrm>
            <a:off x="0" y="3789710"/>
            <a:ext cx="9143998" cy="1353792"/>
          </a:xfrm>
          <a:prstGeom prst="rect">
            <a:avLst/>
          </a:prstGeom>
          <a:noFill/>
          <a:ln>
            <a:noFill/>
          </a:ln>
        </p:spPr>
      </p:pic>
      <p:sp>
        <p:nvSpPr>
          <p:cNvPr id="171" name="Google Shape;171;g1bdf6ac4de0_0_593"/>
          <p:cNvSpPr txBox="1">
            <a:spLocks noGrp="1"/>
          </p:cNvSpPr>
          <p:nvPr>
            <p:ph type="title"/>
          </p:nvPr>
        </p:nvSpPr>
        <p:spPr>
          <a:xfrm>
            <a:off x="1371601" y="273844"/>
            <a:ext cx="7020000" cy="7560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2" name="Google Shape;172;g1bdf6ac4de0_0_593"/>
          <p:cNvSpPr txBox="1">
            <a:spLocks noGrp="1"/>
          </p:cNvSpPr>
          <p:nvPr>
            <p:ph type="body" idx="1"/>
          </p:nvPr>
        </p:nvSpPr>
        <p:spPr>
          <a:xfrm>
            <a:off x="1371599" y="1282500"/>
            <a:ext cx="3330000" cy="32400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73" name="Google Shape;173;g1bdf6ac4de0_0_593"/>
          <p:cNvSpPr txBox="1">
            <a:spLocks noGrp="1"/>
          </p:cNvSpPr>
          <p:nvPr>
            <p:ph type="body" idx="2"/>
          </p:nvPr>
        </p:nvSpPr>
        <p:spPr>
          <a:xfrm>
            <a:off x="5061601" y="1282500"/>
            <a:ext cx="3330000" cy="32400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74" name="Google Shape;174;g1bdf6ac4de0_0_593"/>
          <p:cNvSpPr txBox="1">
            <a:spLocks noGrp="1"/>
          </p:cNvSpPr>
          <p:nvPr>
            <p:ph type="ftr" idx="11"/>
          </p:nvPr>
        </p:nvSpPr>
        <p:spPr>
          <a:xfrm>
            <a:off x="5010150" y="4614623"/>
            <a:ext cx="3329700" cy="27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 name="Google Shape;175;g1bdf6ac4de0_0_593"/>
          <p:cNvSpPr txBox="1">
            <a:spLocks noGrp="1"/>
          </p:cNvSpPr>
          <p:nvPr>
            <p:ph type="sldNum" idx="12"/>
          </p:nvPr>
        </p:nvSpPr>
        <p:spPr>
          <a:xfrm>
            <a:off x="8339666" y="4614623"/>
            <a:ext cx="280500" cy="273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71923079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90"/>
        <p:cNvGrpSpPr/>
        <p:nvPr/>
      </p:nvGrpSpPr>
      <p:grpSpPr>
        <a:xfrm>
          <a:off x="0" y="0"/>
          <a:ext cx="0" cy="0"/>
          <a:chOff x="0" y="0"/>
          <a:chExt cx="0" cy="0"/>
        </a:xfrm>
      </p:grpSpPr>
      <p:sp>
        <p:nvSpPr>
          <p:cNvPr id="291" name="Google Shape;291;p33"/>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33"/>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93" name="Google Shape;293;p3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3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95" name="Google Shape;295;p33"/>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296" name="Google Shape;296;p33"/>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Highlight">
  <p:cSld name="Highlight">
    <p:bg>
      <p:bgPr>
        <a:solidFill>
          <a:srgbClr val="FFEB00"/>
        </a:solidFill>
        <a:effectLst/>
      </p:bgPr>
    </p:bg>
    <p:spTree>
      <p:nvGrpSpPr>
        <p:cNvPr id="1" name="Shape 297"/>
        <p:cNvGrpSpPr/>
        <p:nvPr/>
      </p:nvGrpSpPr>
      <p:grpSpPr>
        <a:xfrm>
          <a:off x="0" y="0"/>
          <a:ext cx="0" cy="0"/>
          <a:chOff x="0" y="0"/>
          <a:chExt cx="0" cy="0"/>
        </a:xfrm>
      </p:grpSpPr>
      <p:sp>
        <p:nvSpPr>
          <p:cNvPr id="298" name="Google Shape;298;p34"/>
          <p:cNvSpPr txBox="1">
            <a:spLocks noGrp="1"/>
          </p:cNvSpPr>
          <p:nvPr>
            <p:ph type="body" idx="1"/>
          </p:nvPr>
        </p:nvSpPr>
        <p:spPr>
          <a:xfrm>
            <a:off x="1317524" y="602702"/>
            <a:ext cx="6843244" cy="3188902"/>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accent2"/>
              </a:buClr>
              <a:buSzPts val="4800"/>
              <a:buFont typeface="Calibri"/>
              <a:buNone/>
              <a:defRPr sz="36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1_44-contact">
  <p:cSld name="1_44-contact">
    <p:spTree>
      <p:nvGrpSpPr>
        <p:cNvPr id="1" name="Shape 299"/>
        <p:cNvGrpSpPr/>
        <p:nvPr/>
      </p:nvGrpSpPr>
      <p:grpSpPr>
        <a:xfrm>
          <a:off x="0" y="0"/>
          <a:ext cx="0" cy="0"/>
          <a:chOff x="0" y="0"/>
          <a:chExt cx="0" cy="0"/>
        </a:xfrm>
      </p:grpSpPr>
      <p:pic>
        <p:nvPicPr>
          <p:cNvPr id="300" name="Google Shape;300;p35" descr="Afbeelding met gebouw, persoon, buiten&#10;&#10;Automatisch gegenereerde beschrijving"/>
          <p:cNvPicPr preferRelativeResize="0"/>
          <p:nvPr/>
        </p:nvPicPr>
        <p:blipFill rotWithShape="1">
          <a:blip r:embed="rId2">
            <a:alphaModFix/>
          </a:blip>
          <a:srcRect r="41768"/>
          <a:stretch/>
        </p:blipFill>
        <p:spPr>
          <a:xfrm>
            <a:off x="5493258" y="968783"/>
            <a:ext cx="3653852" cy="4181873"/>
          </a:xfrm>
          <a:prstGeom prst="rect">
            <a:avLst/>
          </a:prstGeom>
          <a:noFill/>
          <a:ln>
            <a:noFill/>
          </a:ln>
        </p:spPr>
      </p:pic>
      <p:sp>
        <p:nvSpPr>
          <p:cNvPr id="301" name="Google Shape;301;p35"/>
          <p:cNvSpPr/>
          <p:nvPr/>
        </p:nvSpPr>
        <p:spPr>
          <a:xfrm>
            <a:off x="0" y="0"/>
            <a:ext cx="8623430" cy="5142694"/>
          </a:xfrm>
          <a:custGeom>
            <a:avLst/>
            <a:gdLst/>
            <a:ahLst/>
            <a:cxnLst/>
            <a:rect l="l" t="t" r="r" b="b"/>
            <a:pathLst>
              <a:path w="11497906" h="6856925" extrusionOk="0">
                <a:moveTo>
                  <a:pt x="0" y="0"/>
                </a:moveTo>
                <a:lnTo>
                  <a:pt x="11497906" y="0"/>
                </a:lnTo>
                <a:lnTo>
                  <a:pt x="7989245" y="6856926"/>
                </a:lnTo>
                <a:lnTo>
                  <a:pt x="0" y="6856926"/>
                </a:lnTo>
                <a:close/>
              </a:path>
            </a:pathLst>
          </a:custGeom>
          <a:solidFill>
            <a:srgbClr val="FFFFFF"/>
          </a:solidFill>
          <a:ln>
            <a:noFill/>
          </a:ln>
        </p:spPr>
        <p:txBody>
          <a:bodyPr spcFirstLastPara="1" wrap="square" lIns="68569" tIns="34275" rIns="68569" bIns="34275"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02" name="Google Shape;302;p35"/>
          <p:cNvSpPr/>
          <p:nvPr/>
        </p:nvSpPr>
        <p:spPr>
          <a:xfrm>
            <a:off x="2990238" y="0"/>
            <a:ext cx="5633191" cy="1079808"/>
          </a:xfrm>
          <a:custGeom>
            <a:avLst/>
            <a:gdLst/>
            <a:ahLst/>
            <a:cxnLst/>
            <a:rect l="l" t="t" r="r" b="b"/>
            <a:pathLst>
              <a:path w="7510921" h="1439744" extrusionOk="0">
                <a:moveTo>
                  <a:pt x="6774818" y="1439744"/>
                </a:moveTo>
                <a:lnTo>
                  <a:pt x="7510922" y="0"/>
                </a:lnTo>
                <a:lnTo>
                  <a:pt x="1346180" y="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303" name="Google Shape;303;p35"/>
          <p:cNvGrpSpPr/>
          <p:nvPr/>
        </p:nvGrpSpPr>
        <p:grpSpPr>
          <a:xfrm>
            <a:off x="8071352" y="0"/>
            <a:ext cx="1071216" cy="1307513"/>
            <a:chOff x="10761802" y="0"/>
            <a:chExt cx="1428288" cy="1743350"/>
          </a:xfrm>
        </p:grpSpPr>
        <p:sp>
          <p:nvSpPr>
            <p:cNvPr id="304" name="Google Shape;304;p35"/>
            <p:cNvSpPr/>
            <p:nvPr/>
          </p:nvSpPr>
          <p:spPr>
            <a:xfrm>
              <a:off x="11571420" y="1612551"/>
              <a:ext cx="618670" cy="130799"/>
            </a:xfrm>
            <a:custGeom>
              <a:avLst/>
              <a:gdLst/>
              <a:ahLst/>
              <a:cxnLst/>
              <a:rect l="l" t="t" r="r" b="b"/>
              <a:pathLst>
                <a:path w="618670" h="130799" extrusionOk="0">
                  <a:moveTo>
                    <a:pt x="618671" y="130799"/>
                  </a:moveTo>
                  <a:lnTo>
                    <a:pt x="0" y="0"/>
                  </a:lnTo>
                  <a:lnTo>
                    <a:pt x="618671" y="130799"/>
                  </a:lnTo>
                  <a:close/>
                </a:path>
              </a:pathLst>
            </a:custGeom>
            <a:solidFill>
              <a:srgbClr val="F5F5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05" name="Google Shape;305;p35"/>
            <p:cNvSpPr/>
            <p:nvPr/>
          </p:nvSpPr>
          <p:spPr>
            <a:xfrm>
              <a:off x="10761802" y="0"/>
              <a:ext cx="1428288" cy="1743350"/>
            </a:xfrm>
            <a:custGeom>
              <a:avLst/>
              <a:gdLst/>
              <a:ahLst/>
              <a:cxnLst/>
              <a:rect l="l" t="t" r="r" b="b"/>
              <a:pathLst>
                <a:path w="1428288" h="1743350" extrusionOk="0">
                  <a:moveTo>
                    <a:pt x="1428289" y="0"/>
                  </a:moveTo>
                  <a:lnTo>
                    <a:pt x="736104" y="0"/>
                  </a:lnTo>
                  <a:lnTo>
                    <a:pt x="0" y="1439744"/>
                  </a:lnTo>
                  <a:lnTo>
                    <a:pt x="809618" y="1612552"/>
                  </a:lnTo>
                  <a:lnTo>
                    <a:pt x="1428289" y="1743351"/>
                  </a:lnTo>
                  <a:close/>
                </a:path>
              </a:pathLst>
            </a:custGeom>
            <a:solidFill>
              <a:srgbClr val="F5F5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306" name="Google Shape;306;p35"/>
          <p:cNvSpPr txBox="1">
            <a:spLocks noGrp="1"/>
          </p:cNvSpPr>
          <p:nvPr>
            <p:ph type="title"/>
          </p:nvPr>
        </p:nvSpPr>
        <p:spPr>
          <a:xfrm>
            <a:off x="540544" y="1392153"/>
            <a:ext cx="4714850" cy="810772"/>
          </a:xfrm>
          <a:prstGeom prst="rect">
            <a:avLst/>
          </a:prstGeom>
          <a:noFill/>
          <a:ln>
            <a:noFill/>
          </a:ln>
        </p:spPr>
        <p:txBody>
          <a:bodyPr spcFirstLastPara="1" wrap="square" lIns="0" tIns="0" rIns="91425" bIns="45700" anchor="ctr" anchorCtr="0">
            <a:normAutofit/>
          </a:bodyPr>
          <a:lstStyle>
            <a:lvl1pPr lvl="0" algn="l">
              <a:lnSpc>
                <a:spcPct val="90000"/>
              </a:lnSpc>
              <a:spcBef>
                <a:spcPts val="0"/>
              </a:spcBef>
              <a:spcAft>
                <a:spcPts val="0"/>
              </a:spcAft>
              <a:buSzPts val="3600"/>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p35"/>
          <p:cNvSpPr txBox="1">
            <a:spLocks noGrp="1"/>
          </p:cNvSpPr>
          <p:nvPr>
            <p:ph type="body" idx="1"/>
          </p:nvPr>
        </p:nvSpPr>
        <p:spPr>
          <a:xfrm>
            <a:off x="540544" y="2793792"/>
            <a:ext cx="4714850" cy="152620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SzPts val="2800"/>
              <a:buNone/>
              <a:defRPr/>
            </a:lvl1pPr>
            <a:lvl2pPr marL="685800" lvl="1" indent="-240030" algn="l">
              <a:lnSpc>
                <a:spcPct val="90000"/>
              </a:lnSpc>
              <a:spcBef>
                <a:spcPts val="375"/>
              </a:spcBef>
              <a:spcAft>
                <a:spcPts val="0"/>
              </a:spcAft>
              <a:buSzPts val="1440"/>
              <a:buChar char="■"/>
              <a:defRPr/>
            </a:lvl2pPr>
            <a:lvl3pPr marL="1028700" lvl="2" indent="-228600" algn="l">
              <a:lnSpc>
                <a:spcPct val="90000"/>
              </a:lnSpc>
              <a:spcBef>
                <a:spcPts val="375"/>
              </a:spcBef>
              <a:spcAft>
                <a:spcPts val="0"/>
              </a:spcAft>
              <a:buSzPts val="1200"/>
              <a:buChar char="🞐"/>
              <a:defRPr/>
            </a:lvl3pPr>
            <a:lvl4pPr marL="1371600" lvl="3" indent="-222885" algn="l">
              <a:lnSpc>
                <a:spcPct val="90000"/>
              </a:lnSpc>
              <a:spcBef>
                <a:spcPts val="375"/>
              </a:spcBef>
              <a:spcAft>
                <a:spcPts val="0"/>
              </a:spcAft>
              <a:buSzPts val="1080"/>
              <a:buChar char="■"/>
              <a:defRPr/>
            </a:lvl4pPr>
            <a:lvl5pPr marL="1714500" lvl="4" indent="-217170" algn="l">
              <a:lnSpc>
                <a:spcPct val="90000"/>
              </a:lnSpc>
              <a:spcBef>
                <a:spcPts val="375"/>
              </a:spcBef>
              <a:spcAft>
                <a:spcPts val="0"/>
              </a:spcAft>
              <a:buSzPts val="960"/>
              <a:buChar char="🞐"/>
              <a:defRPr/>
            </a:lvl5pPr>
            <a:lvl6pPr marL="2057400" lvl="5" indent="-257175" algn="l">
              <a:lnSpc>
                <a:spcPct val="90000"/>
              </a:lnSpc>
              <a:spcBef>
                <a:spcPts val="375"/>
              </a:spcBef>
              <a:spcAft>
                <a:spcPts val="0"/>
              </a:spcAft>
              <a:buSzPts val="1800"/>
              <a:buChar char="•"/>
              <a:defRPr/>
            </a:lvl6pPr>
            <a:lvl7pPr marL="2400300" lvl="6" indent="-257175" algn="l">
              <a:lnSpc>
                <a:spcPct val="90000"/>
              </a:lnSpc>
              <a:spcBef>
                <a:spcPts val="375"/>
              </a:spcBef>
              <a:spcAft>
                <a:spcPts val="0"/>
              </a:spcAft>
              <a:buSzPts val="1800"/>
              <a:buChar char="•"/>
              <a:defRPr/>
            </a:lvl7pPr>
            <a:lvl8pPr marL="2743200" lvl="7" indent="-257175" algn="l">
              <a:lnSpc>
                <a:spcPct val="90000"/>
              </a:lnSpc>
              <a:spcBef>
                <a:spcPts val="375"/>
              </a:spcBef>
              <a:spcAft>
                <a:spcPts val="0"/>
              </a:spcAft>
              <a:buSzPts val="1800"/>
              <a:buChar char="•"/>
              <a:defRPr/>
            </a:lvl8pPr>
            <a:lvl9pPr marL="3086100" lvl="8" indent="-257175" algn="l">
              <a:lnSpc>
                <a:spcPct val="90000"/>
              </a:lnSpc>
              <a:spcBef>
                <a:spcPts val="375"/>
              </a:spcBef>
              <a:spcAft>
                <a:spcPts val="0"/>
              </a:spcAft>
              <a:buSzPts val="1800"/>
              <a:buChar char="•"/>
              <a:defRPr/>
            </a:lvl9pPr>
          </a:lstStyle>
          <a:p>
            <a:endParaRPr/>
          </a:p>
        </p:txBody>
      </p:sp>
      <p:cxnSp>
        <p:nvCxnSpPr>
          <p:cNvPr id="308" name="Google Shape;308;p35"/>
          <p:cNvCxnSpPr/>
          <p:nvPr/>
        </p:nvCxnSpPr>
        <p:spPr>
          <a:xfrm>
            <a:off x="540544" y="1080000"/>
            <a:ext cx="675000" cy="0"/>
          </a:xfrm>
          <a:prstGeom prst="straightConnector1">
            <a:avLst/>
          </a:prstGeom>
          <a:noFill/>
          <a:ln w="50800" cap="flat" cmpd="sng">
            <a:solidFill>
              <a:srgbClr val="FFEB00"/>
            </a:solidFill>
            <a:prstDash val="solid"/>
            <a:round/>
            <a:headEnd type="none" w="sm" len="sm"/>
            <a:tailEnd type="none" w="sm" len="sm"/>
          </a:ln>
        </p:spPr>
      </p:cxn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el_01">
  <p:cSld name="Titel_01">
    <p:spTree>
      <p:nvGrpSpPr>
        <p:cNvPr id="1" name="Shape 309"/>
        <p:cNvGrpSpPr/>
        <p:nvPr/>
      </p:nvGrpSpPr>
      <p:grpSpPr>
        <a:xfrm>
          <a:off x="0" y="0"/>
          <a:ext cx="0" cy="0"/>
          <a:chOff x="0" y="0"/>
          <a:chExt cx="0" cy="0"/>
        </a:xfrm>
      </p:grpSpPr>
      <p:pic>
        <p:nvPicPr>
          <p:cNvPr id="310" name="Google Shape;310;p36"/>
          <p:cNvPicPr preferRelativeResize="0"/>
          <p:nvPr/>
        </p:nvPicPr>
        <p:blipFill rotWithShape="1">
          <a:blip r:embed="rId2">
            <a:alphaModFix/>
          </a:blip>
          <a:srcRect/>
          <a:stretch/>
        </p:blipFill>
        <p:spPr>
          <a:xfrm>
            <a:off x="3660887" y="216522"/>
            <a:ext cx="5191125" cy="4704229"/>
          </a:xfrm>
          <a:prstGeom prst="rect">
            <a:avLst/>
          </a:prstGeom>
          <a:noFill/>
          <a:ln>
            <a:noFill/>
          </a:ln>
        </p:spPr>
      </p:pic>
      <p:sp>
        <p:nvSpPr>
          <p:cNvPr id="311" name="Google Shape;311;p36"/>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
        <p:nvSpPr>
          <p:cNvPr id="312" name="Google Shape;312;p36"/>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13" name="Google Shape;313;p36" descr="A picture containing text&#10;&#10;Description automatically generated"/>
          <p:cNvPicPr preferRelativeResize="0"/>
          <p:nvPr/>
        </p:nvPicPr>
        <p:blipFill rotWithShape="1">
          <a:blip r:embed="rId3">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Algemeen_01 1">
  <p:cSld name="Algemeen_01_1">
    <p:spTree>
      <p:nvGrpSpPr>
        <p:cNvPr id="1" name="Shape 314"/>
        <p:cNvGrpSpPr/>
        <p:nvPr/>
      </p:nvGrpSpPr>
      <p:grpSpPr>
        <a:xfrm>
          <a:off x="0" y="0"/>
          <a:ext cx="0" cy="0"/>
          <a:chOff x="0" y="0"/>
          <a:chExt cx="0" cy="0"/>
        </a:xfrm>
      </p:grpSpPr>
      <p:sp>
        <p:nvSpPr>
          <p:cNvPr id="315" name="Google Shape;315;p37"/>
          <p:cNvSpPr txBox="1">
            <a:spLocks noGrp="1"/>
          </p:cNvSpPr>
          <p:nvPr>
            <p:ph type="body" idx="1"/>
          </p:nvPr>
        </p:nvSpPr>
        <p:spPr>
          <a:xfrm>
            <a:off x="628650" y="1409326"/>
            <a:ext cx="7886700" cy="322335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16" name="Google Shape;316;p37"/>
          <p:cNvSpPr txBox="1">
            <a:spLocks noGrp="1"/>
          </p:cNvSpPr>
          <p:nvPr>
            <p:ph type="ftr" idx="11"/>
          </p:nvPr>
        </p:nvSpPr>
        <p:spPr>
          <a:xfrm>
            <a:off x="7355609" y="4856892"/>
            <a:ext cx="1547550" cy="273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p37"/>
          <p:cNvSpPr txBox="1">
            <a:spLocks noGrp="1"/>
          </p:cNvSpPr>
          <p:nvPr>
            <p:ph type="sldNum" idx="12"/>
          </p:nvPr>
        </p:nvSpPr>
        <p:spPr>
          <a:xfrm>
            <a:off x="8515350" y="4856893"/>
            <a:ext cx="628650" cy="273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18" name="Google Shape;318;p37"/>
          <p:cNvSpPr/>
          <p:nvPr/>
        </p:nvSpPr>
        <p:spPr>
          <a:xfrm>
            <a:off x="0" y="0"/>
            <a:ext cx="164700"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19" name="Google Shape;319;p37"/>
          <p:cNvSpPr txBox="1">
            <a:spLocks noGrp="1"/>
          </p:cNvSpPr>
          <p:nvPr>
            <p:ph type="body" idx="2"/>
          </p:nvPr>
        </p:nvSpPr>
        <p:spPr>
          <a:xfrm>
            <a:off x="628650" y="931163"/>
            <a:ext cx="7886700" cy="348525"/>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20" name="Google Shape;320;p37"/>
          <p:cNvSpPr txBox="1"/>
          <p:nvPr/>
        </p:nvSpPr>
        <p:spPr>
          <a:xfrm>
            <a:off x="502725" y="168389"/>
            <a:ext cx="8343000" cy="810225"/>
          </a:xfrm>
          <a:prstGeom prst="rect">
            <a:avLst/>
          </a:prstGeom>
          <a:noFill/>
          <a:ln>
            <a:noFill/>
          </a:ln>
        </p:spPr>
        <p:txBody>
          <a:bodyPr spcFirstLastPara="1" wrap="square" lIns="91425" tIns="91425" rIns="91425" bIns="91425" anchor="t" anchorCtr="0">
            <a:noAutofit/>
          </a:bodyPr>
          <a:lstStyle/>
          <a:p>
            <a:pPr marL="342900" marR="0" lvl="0" indent="0" algn="l" rtl="0">
              <a:lnSpc>
                <a:spcPct val="100000"/>
              </a:lnSpc>
              <a:spcBef>
                <a:spcPts val="0"/>
              </a:spcBef>
              <a:spcAft>
                <a:spcPts val="0"/>
              </a:spcAft>
              <a:buClr>
                <a:srgbClr val="000000"/>
              </a:buClr>
              <a:buSzPts val="2800"/>
              <a:buFont typeface="Arial"/>
              <a:buNone/>
            </a:pPr>
            <a:r>
              <a:rPr lang="en-US" sz="2100" b="1" i="0" u="none" strike="noStrike" cap="none">
                <a:solidFill>
                  <a:schemeClr val="dk1"/>
                </a:solidFill>
                <a:latin typeface="Calibri"/>
                <a:ea typeface="Calibri"/>
                <a:cs typeface="Calibri"/>
                <a:sym typeface="Calibri"/>
              </a:rPr>
              <a:t> </a:t>
            </a:r>
            <a:endParaRPr sz="2400" b="1" i="0" u="none" strike="noStrike" cap="none">
              <a:solidFill>
                <a:srgbClr val="000000"/>
              </a:solidFill>
              <a:latin typeface="Proxima Nova"/>
              <a:ea typeface="Proxima Nova"/>
              <a:cs typeface="Proxima Nova"/>
              <a:sym typeface="Proxima Nova"/>
            </a:endParaRPr>
          </a:p>
        </p:txBody>
      </p:sp>
      <p:cxnSp>
        <p:nvCxnSpPr>
          <p:cNvPr id="321" name="Google Shape;321;p37"/>
          <p:cNvCxnSpPr/>
          <p:nvPr/>
        </p:nvCxnSpPr>
        <p:spPr>
          <a:xfrm>
            <a:off x="609875" y="765050"/>
            <a:ext cx="566325"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refdag">
  <p:cSld name="Trefdag">
    <p:spTree>
      <p:nvGrpSpPr>
        <p:cNvPr id="1" name="Shape 322"/>
        <p:cNvGrpSpPr/>
        <p:nvPr/>
      </p:nvGrpSpPr>
      <p:grpSpPr>
        <a:xfrm>
          <a:off x="0" y="0"/>
          <a:ext cx="0" cy="0"/>
          <a:chOff x="0" y="0"/>
          <a:chExt cx="0" cy="0"/>
        </a:xfrm>
      </p:grpSpPr>
      <p:pic>
        <p:nvPicPr>
          <p:cNvPr id="323" name="Google Shape;323;p38" descr="Afbeelding met persoon, buiten, foto, groep&#10;&#10;Beschrijving is gegenereerd met zeer hoge betrouwbaarhei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4" name="Google Shape;324;p38"/>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25" name="Google Shape;325;p38"/>
          <p:cNvSpPr/>
          <p:nvPr/>
        </p:nvSpPr>
        <p:spPr>
          <a:xfrm>
            <a:off x="2280684" y="3014330"/>
            <a:ext cx="6863316" cy="1522263"/>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326" name="Google Shape;326;p38"/>
          <p:cNvSpPr txBox="1"/>
          <p:nvPr/>
        </p:nvSpPr>
        <p:spPr>
          <a:xfrm>
            <a:off x="2423160" y="3217567"/>
            <a:ext cx="6364224" cy="1085908"/>
          </a:xfrm>
          <a:prstGeom prst="rect">
            <a:avLst/>
          </a:prstGeom>
          <a:noFill/>
          <a:ln>
            <a:noFill/>
          </a:ln>
        </p:spPr>
        <p:txBody>
          <a:bodyPr spcFirstLastPara="1" wrap="square" lIns="68569" tIns="34275" rIns="68569" bIns="34275" anchor="ctr" anchorCtr="0">
            <a:spAutoFit/>
          </a:bodyPr>
          <a:lstStyle/>
          <a:p>
            <a:pPr marL="0" marR="0" lvl="0" indent="0" algn="l" rtl="0">
              <a:lnSpc>
                <a:spcPct val="90000"/>
              </a:lnSpc>
              <a:spcBef>
                <a:spcPts val="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Trefdag Digitaal vlaanderen</a:t>
            </a:r>
            <a:endParaRPr sz="3300" b="1" i="0" u="none" strike="noStrike" cap="none">
              <a:solidFill>
                <a:schemeClr val="accent2"/>
              </a:solidFill>
              <a:latin typeface="Calibri"/>
              <a:ea typeface="Calibri"/>
              <a:cs typeface="Calibri"/>
              <a:sym typeface="Calibri"/>
            </a:endParaRPr>
          </a:p>
          <a:p>
            <a:pPr marL="0" marR="0" lvl="0" indent="0" algn="l" rtl="0">
              <a:lnSpc>
                <a:spcPct val="90000"/>
              </a:lnSpc>
              <a:spcBef>
                <a:spcPts val="75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#TDV2021 – &lt;nog te bepalen&gt;</a:t>
            </a:r>
            <a:endParaRPr sz="105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el_02">
  <p:cSld name="Titel_02">
    <p:spTree>
      <p:nvGrpSpPr>
        <p:cNvPr id="1" name="Shape 327"/>
        <p:cNvGrpSpPr/>
        <p:nvPr/>
      </p:nvGrpSpPr>
      <p:grpSpPr>
        <a:xfrm>
          <a:off x="0" y="0"/>
          <a:ext cx="0" cy="0"/>
          <a:chOff x="0" y="0"/>
          <a:chExt cx="0" cy="0"/>
        </a:xfrm>
      </p:grpSpPr>
      <p:sp>
        <p:nvSpPr>
          <p:cNvPr id="328" name="Google Shape;328;p39"/>
          <p:cNvSpPr>
            <a:spLocks noGrp="1"/>
          </p:cNvSpPr>
          <p:nvPr>
            <p:ph type="pic" idx="2"/>
          </p:nvPr>
        </p:nvSpPr>
        <p:spPr>
          <a:xfrm>
            <a:off x="4337891" y="213789"/>
            <a:ext cx="4514121" cy="4706963"/>
          </a:xfrm>
          <a:prstGeom prst="rect">
            <a:avLst/>
          </a:prstGeom>
          <a:noFill/>
          <a:ln>
            <a:noFill/>
          </a:ln>
        </p:spPr>
      </p:sp>
      <p:sp>
        <p:nvSpPr>
          <p:cNvPr id="329" name="Google Shape;329;p39"/>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
        <p:nvSpPr>
          <p:cNvPr id="330" name="Google Shape;330;p39"/>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31" name="Google Shape;331;p39"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04"/>
        <p:cNvGrpSpPr/>
        <p:nvPr/>
      </p:nvGrpSpPr>
      <p:grpSpPr>
        <a:xfrm>
          <a:off x="0" y="0"/>
          <a:ext cx="0" cy="0"/>
          <a:chOff x="0" y="0"/>
          <a:chExt cx="0" cy="0"/>
        </a:xfrm>
      </p:grpSpPr>
      <p:sp>
        <p:nvSpPr>
          <p:cNvPr id="105" name="Google Shape;105;p6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ussenTitelFoto_01">
  <p:cSld name="TussenTitelFoto_01">
    <p:spTree>
      <p:nvGrpSpPr>
        <p:cNvPr id="1" name="Shape 332"/>
        <p:cNvGrpSpPr/>
        <p:nvPr/>
      </p:nvGrpSpPr>
      <p:grpSpPr>
        <a:xfrm>
          <a:off x="0" y="0"/>
          <a:ext cx="0" cy="0"/>
          <a:chOff x="0" y="0"/>
          <a:chExt cx="0" cy="0"/>
        </a:xfrm>
      </p:grpSpPr>
      <p:sp>
        <p:nvSpPr>
          <p:cNvPr id="333" name="Google Shape;333;p40"/>
          <p:cNvSpPr>
            <a:spLocks noGrp="1"/>
          </p:cNvSpPr>
          <p:nvPr>
            <p:ph type="pic" idx="2"/>
          </p:nvPr>
        </p:nvSpPr>
        <p:spPr>
          <a:xfrm>
            <a:off x="287339" y="217488"/>
            <a:ext cx="5826995" cy="4697412"/>
          </a:xfrm>
          <a:prstGeom prst="rect">
            <a:avLst/>
          </a:prstGeom>
          <a:solidFill>
            <a:schemeClr val="accent5"/>
          </a:solidFill>
          <a:ln>
            <a:noFill/>
          </a:ln>
        </p:spPr>
      </p:sp>
      <p:sp>
        <p:nvSpPr>
          <p:cNvPr id="334" name="Google Shape;334;p40"/>
          <p:cNvSpPr txBox="1">
            <a:spLocks noGrp="1"/>
          </p:cNvSpPr>
          <p:nvPr>
            <p:ph type="ctrTitle"/>
          </p:nvPr>
        </p:nvSpPr>
        <p:spPr>
          <a:xfrm>
            <a:off x="5759068" y="217488"/>
            <a:ext cx="2867303" cy="4697412"/>
          </a:xfrm>
          <a:prstGeom prst="rect">
            <a:avLst/>
          </a:prstGeom>
          <a:noFill/>
          <a:ln>
            <a:noFill/>
          </a:ln>
        </p:spPr>
        <p:txBody>
          <a:bodyPr spcFirstLastPara="1" wrap="square" lIns="91425" tIns="45700" rIns="91425" bIns="45700" anchor="ctr" anchorCtr="0">
            <a:noAutofit/>
          </a:bodyPr>
          <a:lstStyle>
            <a:lvl1pPr lvl="0" algn="r">
              <a:lnSpc>
                <a:spcPct val="192583"/>
              </a:lnSpc>
              <a:spcBef>
                <a:spcPts val="0"/>
              </a:spcBef>
              <a:spcAft>
                <a:spcPts val="0"/>
              </a:spcAft>
              <a:buClr>
                <a:schemeClr val="dk2"/>
              </a:buClr>
              <a:buSzPts val="3600"/>
              <a:buFont typeface="Calibri"/>
              <a:buNone/>
              <a:defRPr sz="27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ussenTitelFoto_02">
  <p:cSld name="TussenTitelFoto_02">
    <p:spTree>
      <p:nvGrpSpPr>
        <p:cNvPr id="1" name="Shape 335"/>
        <p:cNvGrpSpPr/>
        <p:nvPr/>
      </p:nvGrpSpPr>
      <p:grpSpPr>
        <a:xfrm>
          <a:off x="0" y="0"/>
          <a:ext cx="0" cy="0"/>
          <a:chOff x="0" y="0"/>
          <a:chExt cx="0" cy="0"/>
        </a:xfrm>
      </p:grpSpPr>
      <p:sp>
        <p:nvSpPr>
          <p:cNvPr id="336" name="Google Shape;336;p41"/>
          <p:cNvSpPr>
            <a:spLocks noGrp="1"/>
          </p:cNvSpPr>
          <p:nvPr>
            <p:ph type="pic" idx="2"/>
          </p:nvPr>
        </p:nvSpPr>
        <p:spPr>
          <a:xfrm>
            <a:off x="179296" y="0"/>
            <a:ext cx="8964704" cy="5143500"/>
          </a:xfrm>
          <a:prstGeom prst="rect">
            <a:avLst/>
          </a:prstGeom>
          <a:noFill/>
          <a:ln>
            <a:noFill/>
          </a:ln>
        </p:spPr>
      </p:sp>
      <p:sp>
        <p:nvSpPr>
          <p:cNvPr id="337" name="Google Shape;337;p41"/>
          <p:cNvSpPr txBox="1">
            <a:spLocks noGrp="1"/>
          </p:cNvSpPr>
          <p:nvPr>
            <p:ph type="body" idx="1"/>
          </p:nvPr>
        </p:nvSpPr>
        <p:spPr>
          <a:xfrm>
            <a:off x="3844801" y="3456440"/>
            <a:ext cx="529920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8" name="Google Shape;338;p41"/>
          <p:cNvSpPr/>
          <p:nvPr/>
        </p:nvSpPr>
        <p:spPr>
          <a:xfrm>
            <a:off x="1" y="0"/>
            <a:ext cx="179294"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ussenTitelGrijs_01">
  <p:cSld name="TussenTitelGrijs_01">
    <p:spTree>
      <p:nvGrpSpPr>
        <p:cNvPr id="1" name="Shape 339"/>
        <p:cNvGrpSpPr/>
        <p:nvPr/>
      </p:nvGrpSpPr>
      <p:grpSpPr>
        <a:xfrm>
          <a:off x="0" y="0"/>
          <a:ext cx="0" cy="0"/>
          <a:chOff x="0" y="0"/>
          <a:chExt cx="0" cy="0"/>
        </a:xfrm>
      </p:grpSpPr>
      <p:pic>
        <p:nvPicPr>
          <p:cNvPr id="340" name="Google Shape;340;p42"/>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341" name="Google Shape;341;p42"/>
          <p:cNvSpPr txBox="1">
            <a:spLocks noGrp="1"/>
          </p:cNvSpPr>
          <p:nvPr>
            <p:ph type="body" idx="1"/>
          </p:nvPr>
        </p:nvSpPr>
        <p:spPr>
          <a:xfrm>
            <a:off x="4274720" y="2601501"/>
            <a:ext cx="4578021" cy="842117"/>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42" name="Google Shape;342;p42"/>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accent4"/>
              </a:buClr>
              <a:buSzPts val="2800"/>
              <a:buFont typeface="Calibri"/>
              <a:buNone/>
              <a:defRPr sz="2100" cap="none">
                <a:solidFill>
                  <a:schemeClr val="accent4"/>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ussenTitelGrijs_02">
  <p:cSld name="TussenTitelGrijs_02">
    <p:spTree>
      <p:nvGrpSpPr>
        <p:cNvPr id="1" name="Shape 343"/>
        <p:cNvGrpSpPr/>
        <p:nvPr/>
      </p:nvGrpSpPr>
      <p:grpSpPr>
        <a:xfrm>
          <a:off x="0" y="0"/>
          <a:ext cx="0" cy="0"/>
          <a:chOff x="0" y="0"/>
          <a:chExt cx="0" cy="0"/>
        </a:xfrm>
      </p:grpSpPr>
      <p:pic>
        <p:nvPicPr>
          <p:cNvPr id="344" name="Google Shape;344;p43"/>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345" name="Google Shape;345;p43"/>
          <p:cNvSpPr txBox="1">
            <a:spLocks noGrp="1"/>
          </p:cNvSpPr>
          <p:nvPr>
            <p:ph type="body" idx="1"/>
          </p:nvPr>
        </p:nvSpPr>
        <p:spPr>
          <a:xfrm>
            <a:off x="4274720" y="2601501"/>
            <a:ext cx="457802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46" name="Google Shape;346;p43"/>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2"/>
              </a:buClr>
              <a:buSzPts val="2800"/>
              <a:buFont typeface="Calibri"/>
              <a:buNone/>
              <a:defRPr sz="2100" cap="none">
                <a:solidFill>
                  <a:schemeClr val="dk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Highlight">
  <p:cSld name="Highlight 2">
    <p:bg>
      <p:bgPr>
        <a:solidFill>
          <a:srgbClr val="FFEB00"/>
        </a:solidFill>
        <a:effectLst/>
      </p:bgPr>
    </p:bg>
    <p:spTree>
      <p:nvGrpSpPr>
        <p:cNvPr id="1" name="Shape 347"/>
        <p:cNvGrpSpPr/>
        <p:nvPr/>
      </p:nvGrpSpPr>
      <p:grpSpPr>
        <a:xfrm>
          <a:off x="0" y="0"/>
          <a:ext cx="0" cy="0"/>
          <a:chOff x="0" y="0"/>
          <a:chExt cx="0" cy="0"/>
        </a:xfrm>
      </p:grpSpPr>
      <p:sp>
        <p:nvSpPr>
          <p:cNvPr id="348" name="Google Shape;348;p44"/>
          <p:cNvSpPr txBox="1">
            <a:spLocks noGrp="1"/>
          </p:cNvSpPr>
          <p:nvPr>
            <p:ph type="body" idx="1"/>
          </p:nvPr>
        </p:nvSpPr>
        <p:spPr>
          <a:xfrm>
            <a:off x="1317524" y="602702"/>
            <a:ext cx="6843244" cy="3188902"/>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accent2"/>
              </a:buClr>
              <a:buSzPts val="4800"/>
              <a:buFont typeface="Calibri"/>
              <a:buNone/>
              <a:defRPr sz="36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Algemeen_02">
  <p:cSld name="Algemeen_02">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1" name="Google Shape;351;p45"/>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2" name="Google Shape;352;p4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3" name="Google Shape;353;p4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54" name="Google Shape;354;p45"/>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55" name="Google Shape;355;p45"/>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6" name="Google Shape;356;p45"/>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7" name="Google Shape;357;p45"/>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58" name="Google Shape;358;p45"/>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9" name="Google Shape;359;p45"/>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accent2"/>
              </a:buClr>
              <a:buSzPts val="3200"/>
              <a:buNone/>
              <a:defRPr sz="2400" b="0">
                <a:solidFill>
                  <a:schemeClr val="accent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Algemeen_03">
  <p:cSld name="Algemeen_03">
    <p:spTree>
      <p:nvGrpSpPr>
        <p:cNvPr id="1" name="Shape 360"/>
        <p:cNvGrpSpPr/>
        <p:nvPr/>
      </p:nvGrpSpPr>
      <p:grpSpPr>
        <a:xfrm>
          <a:off x="0" y="0"/>
          <a:ext cx="0" cy="0"/>
          <a:chOff x="0" y="0"/>
          <a:chExt cx="0" cy="0"/>
        </a:xfrm>
      </p:grpSpPr>
      <p:sp>
        <p:nvSpPr>
          <p:cNvPr id="361" name="Google Shape;361;p46"/>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62" name="Google Shape;362;p4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4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64" name="Google Shape;364;p46"/>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5" name="Google Shape;365;p46"/>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6" name="Google Shape;366;p46"/>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dk1"/>
              </a:buClr>
              <a:buSzPts val="3600"/>
              <a:buNone/>
              <a:defRPr sz="2700">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7" name="Google Shape;367;p46"/>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Algemeen_04">
  <p:cSld name="Algemeen_04">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0" name="Google Shape;370;p47"/>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71" name="Google Shape;371;p47"/>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47"/>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73" name="Google Shape;373;p47"/>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74" name="Google Shape;374;p47"/>
          <p:cNvSpPr>
            <a:spLocks noGrp="1"/>
          </p:cNvSpPr>
          <p:nvPr>
            <p:ph type="pic" idx="2"/>
          </p:nvPr>
        </p:nvSpPr>
        <p:spPr>
          <a:xfrm>
            <a:off x="164306" y="0"/>
            <a:ext cx="3884393" cy="5143500"/>
          </a:xfrm>
          <a:prstGeom prst="rect">
            <a:avLst/>
          </a:prstGeom>
          <a:noFill/>
          <a:ln>
            <a:noFill/>
          </a:ln>
        </p:spPr>
      </p:sp>
      <p:sp>
        <p:nvSpPr>
          <p:cNvPr id="375" name="Google Shape;375;p47"/>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Algemeen_B01">
  <p:cSld name="Algemeen_B01">
    <p:bg>
      <p:bgPr>
        <a:solidFill>
          <a:schemeClr val="accent2"/>
        </a:solidFill>
        <a:effectLst/>
      </p:bgPr>
    </p:bg>
    <p:spTree>
      <p:nvGrpSpPr>
        <p:cNvPr id="1" name="Shape 376"/>
        <p:cNvGrpSpPr/>
        <p:nvPr/>
      </p:nvGrpSpPr>
      <p:grpSpPr>
        <a:xfrm>
          <a:off x="0" y="0"/>
          <a:ext cx="0" cy="0"/>
          <a:chOff x="0" y="0"/>
          <a:chExt cx="0" cy="0"/>
        </a:xfrm>
      </p:grpSpPr>
      <p:sp>
        <p:nvSpPr>
          <p:cNvPr id="377" name="Google Shape;377;p48"/>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48"/>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79" name="Google Shape;379;p48"/>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0" name="Google Shape;380;p48"/>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81" name="Google Shape;381;p48"/>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82" name="Google Shape;382;p48"/>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Algemeen_B02">
  <p:cSld name="Algemeen_B02">
    <p:bg>
      <p:bgPr>
        <a:solidFill>
          <a:schemeClr val="dk1"/>
        </a:solidFill>
        <a:effectLst/>
      </p:bgPr>
    </p:bg>
    <p:spTree>
      <p:nvGrpSpPr>
        <p:cNvPr id="1" name="Shape 383"/>
        <p:cNvGrpSpPr/>
        <p:nvPr/>
      </p:nvGrpSpPr>
      <p:grpSpPr>
        <a:xfrm>
          <a:off x="0" y="0"/>
          <a:ext cx="0" cy="0"/>
          <a:chOff x="0" y="0"/>
          <a:chExt cx="0" cy="0"/>
        </a:xfrm>
      </p:grpSpPr>
      <p:sp>
        <p:nvSpPr>
          <p:cNvPr id="384" name="Google Shape;384;p49"/>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alibri"/>
              <a:buNone/>
              <a:defRPr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5" name="Google Shape;385;p49"/>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86" name="Google Shape;386;p49"/>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7" name="Google Shape;387;p49"/>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88" name="Google Shape;388;p49"/>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89" name="Google Shape;389;p49"/>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0" name="Google Shape;390;p49"/>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1" name="Google Shape;391;p49"/>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92" name="Google Shape;392;p49"/>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3" name="Google Shape;393;p49"/>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200"/>
              <a:buNone/>
              <a:defRPr sz="2400" b="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06"/>
        <p:cNvGrpSpPr/>
        <p:nvPr/>
      </p:nvGrpSpPr>
      <p:grpSpPr>
        <a:xfrm>
          <a:off x="0" y="0"/>
          <a:ext cx="0" cy="0"/>
          <a:chOff x="0" y="0"/>
          <a:chExt cx="0" cy="0"/>
        </a:xfrm>
      </p:grpSpPr>
      <p:sp>
        <p:nvSpPr>
          <p:cNvPr id="107" name="Google Shape;107;p10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08" name="Google Shape;108;p10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9" name="Google Shape;109;p105"/>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10" name="Google Shape;110;p10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1" name="Google Shape;111;p10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Algemeen_B03">
  <p:cSld name="Algemeen_B03">
    <p:bg>
      <p:bgPr>
        <a:solidFill>
          <a:schemeClr val="dk1"/>
        </a:solidFill>
        <a:effectLst/>
      </p:bgPr>
    </p:bg>
    <p:spTree>
      <p:nvGrpSpPr>
        <p:cNvPr id="1" name="Shape 394"/>
        <p:cNvGrpSpPr/>
        <p:nvPr/>
      </p:nvGrpSpPr>
      <p:grpSpPr>
        <a:xfrm>
          <a:off x="0" y="0"/>
          <a:ext cx="0" cy="0"/>
          <a:chOff x="0" y="0"/>
          <a:chExt cx="0" cy="0"/>
        </a:xfrm>
      </p:grpSpPr>
      <p:sp>
        <p:nvSpPr>
          <p:cNvPr id="395" name="Google Shape;395;p50"/>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96" name="Google Shape;396;p50"/>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7" name="Google Shape;397;p50"/>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98" name="Google Shape;398;p50"/>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9" name="Google Shape;399;p50"/>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0" name="Google Shape;400;p50"/>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600"/>
              <a:buNone/>
              <a:defRPr sz="270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1" name="Google Shape;401;p50"/>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Algemeen_B04">
  <p:cSld name="Algemeen_B04">
    <p:bg>
      <p:bgPr>
        <a:solidFill>
          <a:schemeClr val="dk1"/>
        </a:solidFill>
        <a:effectLst/>
      </p:bgPr>
    </p:bg>
    <p:spTree>
      <p:nvGrpSpPr>
        <p:cNvPr id="1" name="Shape 402"/>
        <p:cNvGrpSpPr/>
        <p:nvPr/>
      </p:nvGrpSpPr>
      <p:grpSpPr>
        <a:xfrm>
          <a:off x="0" y="0"/>
          <a:ext cx="0" cy="0"/>
          <a:chOff x="0" y="0"/>
          <a:chExt cx="0" cy="0"/>
        </a:xfrm>
      </p:grpSpPr>
      <p:sp>
        <p:nvSpPr>
          <p:cNvPr id="403" name="Google Shape;403;p51"/>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p51"/>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5" name="Google Shape;405;p51"/>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6" name="Google Shape;406;p51"/>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07" name="Google Shape;407;p51"/>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408" name="Google Shape;408;p51"/>
          <p:cNvSpPr>
            <a:spLocks noGrp="1"/>
          </p:cNvSpPr>
          <p:nvPr>
            <p:ph type="pic" idx="2"/>
          </p:nvPr>
        </p:nvSpPr>
        <p:spPr>
          <a:xfrm>
            <a:off x="164306" y="0"/>
            <a:ext cx="3884393" cy="5143500"/>
          </a:xfrm>
          <a:prstGeom prst="rect">
            <a:avLst/>
          </a:prstGeom>
          <a:noFill/>
          <a:ln>
            <a:noFill/>
          </a:ln>
        </p:spPr>
      </p:sp>
      <p:sp>
        <p:nvSpPr>
          <p:cNvPr id="409" name="Google Shape;409;p51"/>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Quote_01">
  <p:cSld name="Quote_01">
    <p:spTree>
      <p:nvGrpSpPr>
        <p:cNvPr id="1" name="Shape 410"/>
        <p:cNvGrpSpPr/>
        <p:nvPr/>
      </p:nvGrpSpPr>
      <p:grpSpPr>
        <a:xfrm>
          <a:off x="0" y="0"/>
          <a:ext cx="0" cy="0"/>
          <a:chOff x="0" y="0"/>
          <a:chExt cx="0" cy="0"/>
        </a:xfrm>
      </p:grpSpPr>
      <p:sp>
        <p:nvSpPr>
          <p:cNvPr id="411" name="Google Shape;411;p52"/>
          <p:cNvSpPr/>
          <p:nvPr/>
        </p:nvSpPr>
        <p:spPr>
          <a:xfrm>
            <a:off x="1330287" y="1404650"/>
            <a:ext cx="7813713" cy="2037446"/>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412" name="Google Shape;412;p52"/>
          <p:cNvSpPr txBox="1">
            <a:spLocks noGrp="1"/>
          </p:cNvSpPr>
          <p:nvPr>
            <p:ph type="body" idx="1"/>
          </p:nvPr>
        </p:nvSpPr>
        <p:spPr>
          <a:xfrm>
            <a:off x="1611217" y="1644268"/>
            <a:ext cx="7252051" cy="1578165"/>
          </a:xfrm>
          <a:prstGeom prst="rect">
            <a:avLst/>
          </a:prstGeom>
          <a:noFill/>
          <a:ln>
            <a:noFill/>
          </a:ln>
        </p:spPr>
        <p:txBody>
          <a:bodyPr spcFirstLastPara="1" wrap="square" lIns="91425" tIns="45700" rIns="91425" bIns="45700" anchor="ctr" anchorCtr="0">
            <a:normAutofit/>
          </a:bodyPr>
          <a:lstStyle>
            <a:lvl1pPr marL="342900" marR="0" lvl="0" indent="-171450" algn="l">
              <a:lnSpc>
                <a:spcPct val="90000"/>
              </a:lnSpc>
              <a:spcBef>
                <a:spcPts val="750"/>
              </a:spcBef>
              <a:spcAft>
                <a:spcPts val="0"/>
              </a:spcAft>
              <a:buClr>
                <a:schemeClr val="accent2"/>
              </a:buClr>
              <a:buSzPts val="4400"/>
              <a:buFont typeface="Arial"/>
              <a:buNone/>
              <a:defRPr sz="33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1200"/>
              <a:buNone/>
              <a:defRPr sz="1500">
                <a:solidFill>
                  <a:srgbClr val="8E8E8E"/>
                </a:solidFill>
              </a:defRPr>
            </a:lvl2pPr>
            <a:lvl3pPr marL="1028700" lvl="2" indent="-171450" algn="l">
              <a:lnSpc>
                <a:spcPct val="90000"/>
              </a:lnSpc>
              <a:spcBef>
                <a:spcPts val="375"/>
              </a:spcBef>
              <a:spcAft>
                <a:spcPts val="0"/>
              </a:spcAft>
              <a:buSzPts val="1080"/>
              <a:buNone/>
              <a:defRPr sz="1350">
                <a:solidFill>
                  <a:srgbClr val="8E8E8E"/>
                </a:solidFill>
              </a:defRPr>
            </a:lvl3pPr>
            <a:lvl4pPr marL="1371600" lvl="3" indent="-171450" algn="l">
              <a:lnSpc>
                <a:spcPct val="90000"/>
              </a:lnSpc>
              <a:spcBef>
                <a:spcPts val="375"/>
              </a:spcBef>
              <a:spcAft>
                <a:spcPts val="0"/>
              </a:spcAft>
              <a:buSzPts val="960"/>
              <a:buNone/>
              <a:defRPr sz="1200">
                <a:solidFill>
                  <a:srgbClr val="8E8E8E"/>
                </a:solidFill>
              </a:defRPr>
            </a:lvl4pPr>
            <a:lvl5pPr marL="1714500" lvl="4" indent="-171450" algn="l">
              <a:lnSpc>
                <a:spcPct val="90000"/>
              </a:lnSpc>
              <a:spcBef>
                <a:spcPts val="375"/>
              </a:spcBef>
              <a:spcAft>
                <a:spcPts val="0"/>
              </a:spcAft>
              <a:buSzPts val="960"/>
              <a:buNone/>
              <a:defRPr sz="1200">
                <a:solidFill>
                  <a:srgbClr val="8E8E8E"/>
                </a:solidFill>
              </a:defRPr>
            </a:lvl5pPr>
            <a:lvl6pPr marL="2057400" lvl="5" indent="-171450" algn="l">
              <a:lnSpc>
                <a:spcPct val="90000"/>
              </a:lnSpc>
              <a:spcBef>
                <a:spcPts val="375"/>
              </a:spcBef>
              <a:spcAft>
                <a:spcPts val="0"/>
              </a:spcAft>
              <a:buClr>
                <a:srgbClr val="8E8E8E"/>
              </a:buClr>
              <a:buSzPts val="1600"/>
              <a:buNone/>
              <a:defRPr sz="1200">
                <a:solidFill>
                  <a:srgbClr val="8E8E8E"/>
                </a:solidFill>
              </a:defRPr>
            </a:lvl6pPr>
            <a:lvl7pPr marL="2400300" lvl="6" indent="-171450" algn="l">
              <a:lnSpc>
                <a:spcPct val="90000"/>
              </a:lnSpc>
              <a:spcBef>
                <a:spcPts val="375"/>
              </a:spcBef>
              <a:spcAft>
                <a:spcPts val="0"/>
              </a:spcAft>
              <a:buClr>
                <a:srgbClr val="8E8E8E"/>
              </a:buClr>
              <a:buSzPts val="1600"/>
              <a:buNone/>
              <a:defRPr sz="1200">
                <a:solidFill>
                  <a:srgbClr val="8E8E8E"/>
                </a:solidFill>
              </a:defRPr>
            </a:lvl7pPr>
            <a:lvl8pPr marL="2743200" lvl="7" indent="-171450" algn="l">
              <a:lnSpc>
                <a:spcPct val="90000"/>
              </a:lnSpc>
              <a:spcBef>
                <a:spcPts val="375"/>
              </a:spcBef>
              <a:spcAft>
                <a:spcPts val="0"/>
              </a:spcAft>
              <a:buClr>
                <a:srgbClr val="8E8E8E"/>
              </a:buClr>
              <a:buSzPts val="1600"/>
              <a:buNone/>
              <a:defRPr sz="1200">
                <a:solidFill>
                  <a:srgbClr val="8E8E8E"/>
                </a:solidFill>
              </a:defRPr>
            </a:lvl8pPr>
            <a:lvl9pPr marL="3086100" lvl="8" indent="-171450" algn="l">
              <a:lnSpc>
                <a:spcPct val="90000"/>
              </a:lnSpc>
              <a:spcBef>
                <a:spcPts val="375"/>
              </a:spcBef>
              <a:spcAft>
                <a:spcPts val="0"/>
              </a:spcAft>
              <a:buClr>
                <a:srgbClr val="8E8E8E"/>
              </a:buClr>
              <a:buSzPts val="1600"/>
              <a:buNone/>
              <a:defRPr sz="1200">
                <a:solidFill>
                  <a:srgbClr val="8E8E8E"/>
                </a:solidFill>
              </a:defRPr>
            </a:lvl9pPr>
          </a:lstStyle>
          <a:p>
            <a:endParaRPr/>
          </a:p>
        </p:txBody>
      </p:sp>
      <p:sp>
        <p:nvSpPr>
          <p:cNvPr id="413" name="Google Shape;413;p5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4" name="Google Shape;414;p5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15" name="Google Shape;415;p52"/>
          <p:cNvSpPr txBox="1"/>
          <p:nvPr/>
        </p:nvSpPr>
        <p:spPr>
          <a:xfrm>
            <a:off x="150943" y="313267"/>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dk1"/>
                </a:solidFill>
                <a:latin typeface="Calibri"/>
                <a:ea typeface="Calibri"/>
                <a:cs typeface="Calibri"/>
                <a:sym typeface="Calibri"/>
              </a:rPr>
              <a:t>“ </a:t>
            </a:r>
            <a:endParaRPr sz="225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Quote_02">
  <p:cSld name="Quote_02">
    <p:spTree>
      <p:nvGrpSpPr>
        <p:cNvPr id="1" name="Shape 416"/>
        <p:cNvGrpSpPr/>
        <p:nvPr/>
      </p:nvGrpSpPr>
      <p:grpSpPr>
        <a:xfrm>
          <a:off x="0" y="0"/>
          <a:ext cx="0" cy="0"/>
          <a:chOff x="0" y="0"/>
          <a:chExt cx="0" cy="0"/>
        </a:xfrm>
      </p:grpSpPr>
      <p:sp>
        <p:nvSpPr>
          <p:cNvPr id="417" name="Google Shape;417;p53"/>
          <p:cNvSpPr>
            <a:spLocks noGrp="1"/>
          </p:cNvSpPr>
          <p:nvPr>
            <p:ph type="pic" idx="2"/>
          </p:nvPr>
        </p:nvSpPr>
        <p:spPr>
          <a:xfrm>
            <a:off x="287339" y="217488"/>
            <a:ext cx="5826995" cy="4697412"/>
          </a:xfrm>
          <a:prstGeom prst="rect">
            <a:avLst/>
          </a:prstGeom>
          <a:solidFill>
            <a:schemeClr val="accent5"/>
          </a:solidFill>
          <a:ln>
            <a:noFill/>
          </a:ln>
        </p:spPr>
      </p:sp>
      <p:sp>
        <p:nvSpPr>
          <p:cNvPr id="418" name="Google Shape;418;p5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5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20" name="Google Shape;420;p53"/>
          <p:cNvSpPr txBox="1">
            <a:spLocks noGrp="1"/>
          </p:cNvSpPr>
          <p:nvPr>
            <p:ph type="body" idx="1"/>
          </p:nvPr>
        </p:nvSpPr>
        <p:spPr>
          <a:xfrm>
            <a:off x="5629940" y="218448"/>
            <a:ext cx="3226722" cy="4696453"/>
          </a:xfrm>
          <a:prstGeom prst="rect">
            <a:avLst/>
          </a:prstGeom>
          <a:noFill/>
          <a:ln>
            <a:noFill/>
          </a:ln>
        </p:spPr>
        <p:txBody>
          <a:bodyPr spcFirstLastPara="1" wrap="square" lIns="91425" tIns="45700" rIns="91425" bIns="45700" anchor="ctr" anchorCtr="0">
            <a:normAutofit/>
          </a:bodyPr>
          <a:lstStyle>
            <a:lvl1pPr marL="342900" lvl="0" indent="-171450" algn="r">
              <a:lnSpc>
                <a:spcPct val="90000"/>
              </a:lnSpc>
              <a:spcBef>
                <a:spcPts val="750"/>
              </a:spcBef>
              <a:spcAft>
                <a:spcPts val="0"/>
              </a:spcAft>
              <a:buClr>
                <a:schemeClr val="dk1"/>
              </a:buClr>
              <a:buSzPts val="4400"/>
              <a:buNone/>
              <a:defRPr sz="3300" b="1">
                <a:latin typeface="Calibri"/>
                <a:ea typeface="Calibri"/>
                <a:cs typeface="Calibri"/>
                <a:sym typeface="Calibri"/>
              </a:defRPr>
            </a:lvl1pPr>
            <a:lvl2pPr marL="685800" lvl="1" indent="-240030" algn="r">
              <a:lnSpc>
                <a:spcPct val="90000"/>
              </a:lnSpc>
              <a:spcBef>
                <a:spcPts val="375"/>
              </a:spcBef>
              <a:spcAft>
                <a:spcPts val="0"/>
              </a:spcAft>
              <a:buSzPts val="1440"/>
              <a:buChar char="■"/>
              <a:defRPr/>
            </a:lvl2pPr>
            <a:lvl3pPr marL="1028700" lvl="2" indent="-228600" algn="r">
              <a:lnSpc>
                <a:spcPct val="90000"/>
              </a:lnSpc>
              <a:spcBef>
                <a:spcPts val="375"/>
              </a:spcBef>
              <a:spcAft>
                <a:spcPts val="0"/>
              </a:spcAft>
              <a:buSzPts val="1200"/>
              <a:buChar char="?"/>
              <a:defRPr/>
            </a:lvl3pPr>
            <a:lvl4pPr marL="1371600" lvl="3" indent="-222885" algn="r">
              <a:lnSpc>
                <a:spcPct val="90000"/>
              </a:lnSpc>
              <a:spcBef>
                <a:spcPts val="375"/>
              </a:spcBef>
              <a:spcAft>
                <a:spcPts val="0"/>
              </a:spcAft>
              <a:buSzPts val="1080"/>
              <a:buChar char="■"/>
              <a:defRPr/>
            </a:lvl4pPr>
            <a:lvl5pPr marL="1714500" lvl="4" indent="-217170" algn="r">
              <a:lnSpc>
                <a:spcPct val="90000"/>
              </a:lnSpc>
              <a:spcBef>
                <a:spcPts val="375"/>
              </a:spcBef>
              <a:spcAft>
                <a:spcPts val="0"/>
              </a:spcAft>
              <a:buSzPts val="96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1" name="Google Shape;421;p53"/>
          <p:cNvSpPr txBox="1"/>
          <p:nvPr/>
        </p:nvSpPr>
        <p:spPr>
          <a:xfrm>
            <a:off x="4572000" y="-397932"/>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accent1"/>
                </a:solidFill>
                <a:latin typeface="Calibri"/>
                <a:ea typeface="Calibri"/>
                <a:cs typeface="Calibri"/>
                <a:sym typeface="Calibri"/>
              </a:rPr>
              <a:t>“ </a:t>
            </a:r>
            <a:endParaRPr sz="225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jdslijn">
  <p:cSld name="Tijdslijn">
    <p:spTree>
      <p:nvGrpSpPr>
        <p:cNvPr id="1" name="Shape 422"/>
        <p:cNvGrpSpPr/>
        <p:nvPr/>
      </p:nvGrpSpPr>
      <p:grpSpPr>
        <a:xfrm>
          <a:off x="0" y="0"/>
          <a:ext cx="0" cy="0"/>
          <a:chOff x="0" y="0"/>
          <a:chExt cx="0" cy="0"/>
        </a:xfrm>
      </p:grpSpPr>
      <p:sp>
        <p:nvSpPr>
          <p:cNvPr id="423" name="Google Shape;423;p54"/>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54"/>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5" name="Google Shape;425;p54"/>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26" name="Google Shape;426;p54"/>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427" name="Google Shape;427;p54"/>
          <p:cNvSpPr txBox="1">
            <a:spLocks noGrp="1"/>
          </p:cNvSpPr>
          <p:nvPr>
            <p:ph type="body" idx="1"/>
          </p:nvPr>
        </p:nvSpPr>
        <p:spPr>
          <a:xfrm>
            <a:off x="804358" y="197472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8" name="Google Shape;428;p54"/>
          <p:cNvSpPr txBox="1">
            <a:spLocks noGrp="1"/>
          </p:cNvSpPr>
          <p:nvPr>
            <p:ph type="body" idx="2"/>
          </p:nvPr>
        </p:nvSpPr>
        <p:spPr>
          <a:xfrm>
            <a:off x="191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9" name="Google Shape;429;p54"/>
          <p:cNvSpPr txBox="1">
            <a:spLocks noGrp="1"/>
          </p:cNvSpPr>
          <p:nvPr>
            <p:ph type="body" idx="3"/>
          </p:nvPr>
        </p:nvSpPr>
        <p:spPr>
          <a:xfrm>
            <a:off x="565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0" name="Google Shape;430;p54"/>
          <p:cNvSpPr txBox="1">
            <a:spLocks noGrp="1"/>
          </p:cNvSpPr>
          <p:nvPr>
            <p:ph type="body" idx="4"/>
          </p:nvPr>
        </p:nvSpPr>
        <p:spPr>
          <a:xfrm>
            <a:off x="9395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1" name="Google Shape;431;p54"/>
          <p:cNvSpPr txBox="1">
            <a:spLocks noGrp="1"/>
          </p:cNvSpPr>
          <p:nvPr>
            <p:ph type="body" idx="5"/>
          </p:nvPr>
        </p:nvSpPr>
        <p:spPr>
          <a:xfrm>
            <a:off x="131385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2" name="Google Shape;432;p54"/>
          <p:cNvSpPr txBox="1">
            <a:spLocks noGrp="1"/>
          </p:cNvSpPr>
          <p:nvPr>
            <p:ph type="body" idx="6"/>
          </p:nvPr>
        </p:nvSpPr>
        <p:spPr>
          <a:xfrm>
            <a:off x="1688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3" name="Google Shape;433;p54"/>
          <p:cNvSpPr txBox="1">
            <a:spLocks noGrp="1"/>
          </p:cNvSpPr>
          <p:nvPr>
            <p:ph type="body" idx="7"/>
          </p:nvPr>
        </p:nvSpPr>
        <p:spPr>
          <a:xfrm>
            <a:off x="2062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4" name="Google Shape;434;p54"/>
          <p:cNvSpPr txBox="1">
            <a:spLocks noGrp="1"/>
          </p:cNvSpPr>
          <p:nvPr>
            <p:ph type="body" idx="8"/>
          </p:nvPr>
        </p:nvSpPr>
        <p:spPr>
          <a:xfrm>
            <a:off x="24366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5" name="Google Shape;435;p54"/>
          <p:cNvSpPr txBox="1">
            <a:spLocks noGrp="1"/>
          </p:cNvSpPr>
          <p:nvPr>
            <p:ph type="body" idx="9"/>
          </p:nvPr>
        </p:nvSpPr>
        <p:spPr>
          <a:xfrm>
            <a:off x="281096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6" name="Google Shape;436;p54"/>
          <p:cNvSpPr txBox="1">
            <a:spLocks noGrp="1"/>
          </p:cNvSpPr>
          <p:nvPr>
            <p:ph type="body" idx="13"/>
          </p:nvPr>
        </p:nvSpPr>
        <p:spPr>
          <a:xfrm>
            <a:off x="31852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7" name="Google Shape;437;p54"/>
          <p:cNvSpPr txBox="1">
            <a:spLocks noGrp="1"/>
          </p:cNvSpPr>
          <p:nvPr>
            <p:ph type="body" idx="14"/>
          </p:nvPr>
        </p:nvSpPr>
        <p:spPr>
          <a:xfrm>
            <a:off x="35595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8" name="Google Shape;438;p54"/>
          <p:cNvSpPr txBox="1">
            <a:spLocks noGrp="1"/>
          </p:cNvSpPr>
          <p:nvPr>
            <p:ph type="body" idx="15"/>
          </p:nvPr>
        </p:nvSpPr>
        <p:spPr>
          <a:xfrm>
            <a:off x="39337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9" name="Google Shape;439;p54"/>
          <p:cNvSpPr txBox="1">
            <a:spLocks noGrp="1"/>
          </p:cNvSpPr>
          <p:nvPr>
            <p:ph type="body" idx="16"/>
          </p:nvPr>
        </p:nvSpPr>
        <p:spPr>
          <a:xfrm>
            <a:off x="43080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0" name="Google Shape;440;p54"/>
          <p:cNvSpPr txBox="1">
            <a:spLocks noGrp="1"/>
          </p:cNvSpPr>
          <p:nvPr>
            <p:ph type="body" idx="17"/>
          </p:nvPr>
        </p:nvSpPr>
        <p:spPr>
          <a:xfrm>
            <a:off x="46823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1" name="Google Shape;441;p54"/>
          <p:cNvSpPr txBox="1">
            <a:spLocks noGrp="1"/>
          </p:cNvSpPr>
          <p:nvPr>
            <p:ph type="body" idx="18"/>
          </p:nvPr>
        </p:nvSpPr>
        <p:spPr>
          <a:xfrm>
            <a:off x="50566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2" name="Google Shape;442;p54"/>
          <p:cNvSpPr txBox="1">
            <a:spLocks noGrp="1"/>
          </p:cNvSpPr>
          <p:nvPr>
            <p:ph type="body" idx="19"/>
          </p:nvPr>
        </p:nvSpPr>
        <p:spPr>
          <a:xfrm>
            <a:off x="54309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3" name="Google Shape;443;p54"/>
          <p:cNvSpPr txBox="1">
            <a:spLocks noGrp="1"/>
          </p:cNvSpPr>
          <p:nvPr>
            <p:ph type="body" idx="20"/>
          </p:nvPr>
        </p:nvSpPr>
        <p:spPr>
          <a:xfrm>
            <a:off x="58051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4" name="Google Shape;444;p54"/>
          <p:cNvSpPr txBox="1">
            <a:spLocks noGrp="1"/>
          </p:cNvSpPr>
          <p:nvPr>
            <p:ph type="body" idx="21"/>
          </p:nvPr>
        </p:nvSpPr>
        <p:spPr>
          <a:xfrm>
            <a:off x="617946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5" name="Google Shape;445;p54"/>
          <p:cNvSpPr txBox="1">
            <a:spLocks noGrp="1"/>
          </p:cNvSpPr>
          <p:nvPr>
            <p:ph type="body" idx="22"/>
          </p:nvPr>
        </p:nvSpPr>
        <p:spPr>
          <a:xfrm>
            <a:off x="65537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6" name="Google Shape;446;p54"/>
          <p:cNvSpPr txBox="1">
            <a:spLocks noGrp="1"/>
          </p:cNvSpPr>
          <p:nvPr>
            <p:ph type="body" idx="23"/>
          </p:nvPr>
        </p:nvSpPr>
        <p:spPr>
          <a:xfrm>
            <a:off x="6928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7" name="Google Shape;447;p54"/>
          <p:cNvSpPr txBox="1">
            <a:spLocks noGrp="1"/>
          </p:cNvSpPr>
          <p:nvPr>
            <p:ph type="body" idx="24"/>
          </p:nvPr>
        </p:nvSpPr>
        <p:spPr>
          <a:xfrm>
            <a:off x="7302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8" name="Google Shape;448;p54"/>
          <p:cNvSpPr txBox="1">
            <a:spLocks noGrp="1"/>
          </p:cNvSpPr>
          <p:nvPr>
            <p:ph type="body" idx="25"/>
          </p:nvPr>
        </p:nvSpPr>
        <p:spPr>
          <a:xfrm>
            <a:off x="767657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9" name="Google Shape;449;p54"/>
          <p:cNvSpPr txBox="1">
            <a:spLocks noGrp="1"/>
          </p:cNvSpPr>
          <p:nvPr>
            <p:ph type="body" idx="26"/>
          </p:nvPr>
        </p:nvSpPr>
        <p:spPr>
          <a:xfrm>
            <a:off x="80508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0" name="Google Shape;450;p54"/>
          <p:cNvSpPr txBox="1">
            <a:spLocks noGrp="1"/>
          </p:cNvSpPr>
          <p:nvPr>
            <p:ph type="body" idx="27"/>
          </p:nvPr>
        </p:nvSpPr>
        <p:spPr>
          <a:xfrm>
            <a:off x="8425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1" name="Google Shape;451;p54"/>
          <p:cNvSpPr txBox="1">
            <a:spLocks noGrp="1"/>
          </p:cNvSpPr>
          <p:nvPr>
            <p:ph type="body" idx="28"/>
          </p:nvPr>
        </p:nvSpPr>
        <p:spPr>
          <a:xfrm>
            <a:off x="8799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cxnSp>
        <p:nvCxnSpPr>
          <p:cNvPr id="452" name="Google Shape;452;p54"/>
          <p:cNvCxnSpPr/>
          <p:nvPr/>
        </p:nvCxnSpPr>
        <p:spPr>
          <a:xfrm>
            <a:off x="206968" y="3508741"/>
            <a:ext cx="8937032" cy="27000"/>
          </a:xfrm>
          <a:prstGeom prst="straightConnector1">
            <a:avLst/>
          </a:prstGeom>
          <a:noFill/>
          <a:ln w="38100" cap="flat" cmpd="sng">
            <a:solidFill>
              <a:schemeClr val="accent3"/>
            </a:solidFill>
            <a:prstDash val="solid"/>
            <a:miter lim="800000"/>
            <a:headEnd type="none" w="sm" len="sm"/>
            <a:tailEnd type="triangle" w="med" len="med"/>
          </a:ln>
        </p:spPr>
      </p:cxnSp>
      <p:sp>
        <p:nvSpPr>
          <p:cNvPr id="453" name="Google Shape;453;p54"/>
          <p:cNvSpPr txBox="1">
            <a:spLocks noGrp="1"/>
          </p:cNvSpPr>
          <p:nvPr>
            <p:ph type="body" idx="29"/>
          </p:nvPr>
        </p:nvSpPr>
        <p:spPr>
          <a:xfrm>
            <a:off x="187204" y="3687025"/>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4" name="Google Shape;454;p54"/>
          <p:cNvSpPr txBox="1">
            <a:spLocks noGrp="1"/>
          </p:cNvSpPr>
          <p:nvPr>
            <p:ph type="body" idx="30"/>
          </p:nvPr>
        </p:nvSpPr>
        <p:spPr>
          <a:xfrm>
            <a:off x="4678242" y="3685331"/>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grpSp>
        <p:nvGrpSpPr>
          <p:cNvPr id="455" name="Google Shape;455;p54" title="Maandlijnen van tijdlijn"/>
          <p:cNvGrpSpPr/>
          <p:nvPr/>
        </p:nvGrpSpPr>
        <p:grpSpPr>
          <a:xfrm>
            <a:off x="357998" y="3447364"/>
            <a:ext cx="8579034" cy="136226"/>
            <a:chOff x="620712" y="3799174"/>
            <a:chExt cx="10856346" cy="154901"/>
          </a:xfrm>
        </p:grpSpPr>
        <p:cxnSp>
          <p:nvCxnSpPr>
            <p:cNvPr id="456" name="Google Shape;456;p54"/>
            <p:cNvCxnSpPr/>
            <p:nvPr/>
          </p:nvCxnSpPr>
          <p:spPr>
            <a:xfrm>
              <a:off x="6207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57" name="Google Shape;457;p54"/>
            <p:cNvCxnSpPr/>
            <p:nvPr/>
          </p:nvCxnSpPr>
          <p:spPr>
            <a:xfrm>
              <a:off x="10927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58" name="Google Shape;458;p54"/>
            <p:cNvCxnSpPr/>
            <p:nvPr/>
          </p:nvCxnSpPr>
          <p:spPr>
            <a:xfrm>
              <a:off x="15647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59" name="Google Shape;459;p54"/>
            <p:cNvCxnSpPr/>
            <p:nvPr/>
          </p:nvCxnSpPr>
          <p:spPr>
            <a:xfrm>
              <a:off x="203675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0" name="Google Shape;460;p54"/>
            <p:cNvCxnSpPr/>
            <p:nvPr/>
          </p:nvCxnSpPr>
          <p:spPr>
            <a:xfrm>
              <a:off x="250877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1" name="Google Shape;461;p54"/>
            <p:cNvCxnSpPr/>
            <p:nvPr/>
          </p:nvCxnSpPr>
          <p:spPr>
            <a:xfrm>
              <a:off x="298078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2" name="Google Shape;462;p54"/>
            <p:cNvCxnSpPr/>
            <p:nvPr/>
          </p:nvCxnSpPr>
          <p:spPr>
            <a:xfrm>
              <a:off x="345280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3" name="Google Shape;463;p54"/>
            <p:cNvCxnSpPr/>
            <p:nvPr/>
          </p:nvCxnSpPr>
          <p:spPr>
            <a:xfrm>
              <a:off x="392481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4" name="Google Shape;464;p54"/>
            <p:cNvCxnSpPr/>
            <p:nvPr/>
          </p:nvCxnSpPr>
          <p:spPr>
            <a:xfrm>
              <a:off x="439683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5" name="Google Shape;465;p54"/>
            <p:cNvCxnSpPr/>
            <p:nvPr/>
          </p:nvCxnSpPr>
          <p:spPr>
            <a:xfrm>
              <a:off x="486884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6" name="Google Shape;466;p54"/>
            <p:cNvCxnSpPr/>
            <p:nvPr/>
          </p:nvCxnSpPr>
          <p:spPr>
            <a:xfrm>
              <a:off x="534086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7" name="Google Shape;467;p54"/>
            <p:cNvCxnSpPr/>
            <p:nvPr/>
          </p:nvCxnSpPr>
          <p:spPr>
            <a:xfrm>
              <a:off x="581287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8" name="Google Shape;468;p54"/>
            <p:cNvCxnSpPr/>
            <p:nvPr/>
          </p:nvCxnSpPr>
          <p:spPr>
            <a:xfrm>
              <a:off x="628489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9" name="Google Shape;469;p54"/>
            <p:cNvCxnSpPr/>
            <p:nvPr/>
          </p:nvCxnSpPr>
          <p:spPr>
            <a:xfrm>
              <a:off x="675690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0" name="Google Shape;470;p54"/>
            <p:cNvCxnSpPr/>
            <p:nvPr/>
          </p:nvCxnSpPr>
          <p:spPr>
            <a:xfrm>
              <a:off x="722892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1" name="Google Shape;471;p54"/>
            <p:cNvCxnSpPr/>
            <p:nvPr/>
          </p:nvCxnSpPr>
          <p:spPr>
            <a:xfrm>
              <a:off x="770093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2" name="Google Shape;472;p54"/>
            <p:cNvCxnSpPr/>
            <p:nvPr/>
          </p:nvCxnSpPr>
          <p:spPr>
            <a:xfrm>
              <a:off x="817295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3" name="Google Shape;473;p54"/>
            <p:cNvCxnSpPr/>
            <p:nvPr/>
          </p:nvCxnSpPr>
          <p:spPr>
            <a:xfrm>
              <a:off x="864496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4" name="Google Shape;474;p54"/>
            <p:cNvCxnSpPr/>
            <p:nvPr/>
          </p:nvCxnSpPr>
          <p:spPr>
            <a:xfrm>
              <a:off x="911698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5" name="Google Shape;475;p54"/>
            <p:cNvCxnSpPr/>
            <p:nvPr/>
          </p:nvCxnSpPr>
          <p:spPr>
            <a:xfrm>
              <a:off x="958899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6" name="Google Shape;476;p54"/>
            <p:cNvCxnSpPr/>
            <p:nvPr/>
          </p:nvCxnSpPr>
          <p:spPr>
            <a:xfrm>
              <a:off x="100610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7" name="Google Shape;477;p54"/>
            <p:cNvCxnSpPr/>
            <p:nvPr/>
          </p:nvCxnSpPr>
          <p:spPr>
            <a:xfrm>
              <a:off x="105330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8" name="Google Shape;478;p54"/>
            <p:cNvCxnSpPr/>
            <p:nvPr/>
          </p:nvCxnSpPr>
          <p:spPr>
            <a:xfrm>
              <a:off x="110050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9" name="Google Shape;479;p54"/>
            <p:cNvCxnSpPr/>
            <p:nvPr/>
          </p:nvCxnSpPr>
          <p:spPr>
            <a:xfrm>
              <a:off x="11477057" y="3799174"/>
              <a:ext cx="1" cy="154901"/>
            </a:xfrm>
            <a:prstGeom prst="straightConnector1">
              <a:avLst/>
            </a:prstGeom>
            <a:noFill/>
            <a:ln w="9525" cap="flat" cmpd="sng">
              <a:solidFill>
                <a:schemeClr val="accent3"/>
              </a:solidFill>
              <a:prstDash val="solid"/>
              <a:miter lim="800000"/>
              <a:headEnd type="oval" w="sm" len="sm"/>
              <a:tailEnd type="oval" w="sm" len="sm"/>
            </a:ln>
          </p:spPr>
        </p:cxnSp>
      </p:grpSp>
      <p:sp>
        <p:nvSpPr>
          <p:cNvPr id="480" name="Google Shape;480;p54"/>
          <p:cNvSpPr txBox="1">
            <a:spLocks noGrp="1"/>
          </p:cNvSpPr>
          <p:nvPr>
            <p:ph type="body" idx="31"/>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1" name="Google Shape;481;p54"/>
          <p:cNvSpPr txBox="1">
            <a:spLocks noGrp="1"/>
          </p:cNvSpPr>
          <p:nvPr>
            <p:ph type="body" idx="32"/>
          </p:nvPr>
        </p:nvSpPr>
        <p:spPr>
          <a:xfrm>
            <a:off x="804358" y="441456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2" name="Google Shape;482;p54"/>
          <p:cNvSpPr txBox="1">
            <a:spLocks noGrp="1"/>
          </p:cNvSpPr>
          <p:nvPr>
            <p:ph type="body" idx="33"/>
          </p:nvPr>
        </p:nvSpPr>
        <p:spPr>
          <a:xfrm>
            <a:off x="1923304" y="2469615"/>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3" name="Google Shape;483;p54"/>
          <p:cNvSpPr txBox="1">
            <a:spLocks noGrp="1"/>
          </p:cNvSpPr>
          <p:nvPr>
            <p:ph type="body" idx="34"/>
          </p:nvPr>
        </p:nvSpPr>
        <p:spPr>
          <a:xfrm>
            <a:off x="3046452" y="148343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4" name="Google Shape;484;p54"/>
          <p:cNvSpPr txBox="1">
            <a:spLocks noGrp="1"/>
          </p:cNvSpPr>
          <p:nvPr>
            <p:ph type="body" idx="35"/>
          </p:nvPr>
        </p:nvSpPr>
        <p:spPr>
          <a:xfrm>
            <a:off x="1923304" y="391459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Stappen_01">
  <p:cSld name="Stappen_01">
    <p:spTree>
      <p:nvGrpSpPr>
        <p:cNvPr id="1" name="Shape 485"/>
        <p:cNvGrpSpPr/>
        <p:nvPr/>
      </p:nvGrpSpPr>
      <p:grpSpPr>
        <a:xfrm>
          <a:off x="0" y="0"/>
          <a:ext cx="0" cy="0"/>
          <a:chOff x="0" y="0"/>
          <a:chExt cx="0" cy="0"/>
        </a:xfrm>
      </p:grpSpPr>
      <p:pic>
        <p:nvPicPr>
          <p:cNvPr id="486" name="Google Shape;486;p55"/>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487" name="Google Shape;487;p5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8" name="Google Shape;488;p5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89" name="Google Shape;489;p55"/>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55"/>
          <p:cNvSpPr>
            <a:spLocks noGrp="1"/>
          </p:cNvSpPr>
          <p:nvPr>
            <p:ph type="pic" idx="2"/>
          </p:nvPr>
        </p:nvSpPr>
        <p:spPr>
          <a:xfrm>
            <a:off x="600206" y="1839763"/>
            <a:ext cx="1808162" cy="2034494"/>
          </a:xfrm>
          <a:prstGeom prst="rect">
            <a:avLst/>
          </a:prstGeom>
          <a:noFill/>
          <a:ln>
            <a:noFill/>
          </a:ln>
        </p:spPr>
      </p:sp>
      <p:sp>
        <p:nvSpPr>
          <p:cNvPr id="491" name="Google Shape;491;p55"/>
          <p:cNvSpPr txBox="1">
            <a:spLocks noGrp="1"/>
          </p:cNvSpPr>
          <p:nvPr>
            <p:ph type="body" idx="1"/>
          </p:nvPr>
        </p:nvSpPr>
        <p:spPr>
          <a:xfrm>
            <a:off x="6002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2" name="Google Shape;492;p55"/>
          <p:cNvSpPr txBox="1">
            <a:spLocks noGrp="1"/>
          </p:cNvSpPr>
          <p:nvPr>
            <p:ph type="body" idx="3"/>
          </p:nvPr>
        </p:nvSpPr>
        <p:spPr>
          <a:xfrm>
            <a:off x="6002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3" name="Google Shape;493;p55"/>
          <p:cNvSpPr>
            <a:spLocks noGrp="1"/>
          </p:cNvSpPr>
          <p:nvPr>
            <p:ph type="pic" idx="4"/>
          </p:nvPr>
        </p:nvSpPr>
        <p:spPr>
          <a:xfrm>
            <a:off x="2689406" y="1839763"/>
            <a:ext cx="1808162" cy="2034494"/>
          </a:xfrm>
          <a:prstGeom prst="rect">
            <a:avLst/>
          </a:prstGeom>
          <a:noFill/>
          <a:ln>
            <a:noFill/>
          </a:ln>
        </p:spPr>
      </p:sp>
      <p:sp>
        <p:nvSpPr>
          <p:cNvPr id="494" name="Google Shape;494;p55"/>
          <p:cNvSpPr txBox="1">
            <a:spLocks noGrp="1"/>
          </p:cNvSpPr>
          <p:nvPr>
            <p:ph type="body" idx="5"/>
          </p:nvPr>
        </p:nvSpPr>
        <p:spPr>
          <a:xfrm>
            <a:off x="26894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5" name="Google Shape;495;p55"/>
          <p:cNvSpPr txBox="1">
            <a:spLocks noGrp="1"/>
          </p:cNvSpPr>
          <p:nvPr>
            <p:ph type="body" idx="6"/>
          </p:nvPr>
        </p:nvSpPr>
        <p:spPr>
          <a:xfrm>
            <a:off x="26894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6" name="Google Shape;496;p55"/>
          <p:cNvSpPr>
            <a:spLocks noGrp="1"/>
          </p:cNvSpPr>
          <p:nvPr>
            <p:ph type="pic" idx="7"/>
          </p:nvPr>
        </p:nvSpPr>
        <p:spPr>
          <a:xfrm>
            <a:off x="4778605" y="1839763"/>
            <a:ext cx="1808162" cy="2034494"/>
          </a:xfrm>
          <a:prstGeom prst="rect">
            <a:avLst/>
          </a:prstGeom>
          <a:noFill/>
          <a:ln>
            <a:noFill/>
          </a:ln>
        </p:spPr>
      </p:sp>
      <p:sp>
        <p:nvSpPr>
          <p:cNvPr id="497" name="Google Shape;497;p55"/>
          <p:cNvSpPr txBox="1">
            <a:spLocks noGrp="1"/>
          </p:cNvSpPr>
          <p:nvPr>
            <p:ph type="body" idx="8"/>
          </p:nvPr>
        </p:nvSpPr>
        <p:spPr>
          <a:xfrm>
            <a:off x="47786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8" name="Google Shape;498;p55"/>
          <p:cNvSpPr txBox="1">
            <a:spLocks noGrp="1"/>
          </p:cNvSpPr>
          <p:nvPr>
            <p:ph type="body" idx="9"/>
          </p:nvPr>
        </p:nvSpPr>
        <p:spPr>
          <a:xfrm>
            <a:off x="4778604"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9" name="Google Shape;499;p55"/>
          <p:cNvSpPr>
            <a:spLocks noGrp="1"/>
          </p:cNvSpPr>
          <p:nvPr>
            <p:ph type="pic" idx="13"/>
          </p:nvPr>
        </p:nvSpPr>
        <p:spPr>
          <a:xfrm>
            <a:off x="6867805" y="1839763"/>
            <a:ext cx="1808162" cy="2034494"/>
          </a:xfrm>
          <a:prstGeom prst="rect">
            <a:avLst/>
          </a:prstGeom>
          <a:noFill/>
          <a:ln>
            <a:noFill/>
          </a:ln>
        </p:spPr>
      </p:sp>
      <p:sp>
        <p:nvSpPr>
          <p:cNvPr id="500" name="Google Shape;500;p55"/>
          <p:cNvSpPr txBox="1">
            <a:spLocks noGrp="1"/>
          </p:cNvSpPr>
          <p:nvPr>
            <p:ph type="body" idx="14"/>
          </p:nvPr>
        </p:nvSpPr>
        <p:spPr>
          <a:xfrm>
            <a:off x="68678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1" name="Google Shape;501;p55"/>
          <p:cNvSpPr txBox="1">
            <a:spLocks noGrp="1"/>
          </p:cNvSpPr>
          <p:nvPr>
            <p:ph type="body" idx="15"/>
          </p:nvPr>
        </p:nvSpPr>
        <p:spPr>
          <a:xfrm>
            <a:off x="6867803"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2" name="Google Shape;502;p55"/>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Stappen_02">
  <p:cSld name="Stappen_02">
    <p:bg>
      <p:bgPr>
        <a:solidFill>
          <a:schemeClr val="accent2"/>
        </a:solidFill>
        <a:effectLst/>
      </p:bgPr>
    </p:bg>
    <p:spTree>
      <p:nvGrpSpPr>
        <p:cNvPr id="1" name="Shape 503"/>
        <p:cNvGrpSpPr/>
        <p:nvPr/>
      </p:nvGrpSpPr>
      <p:grpSpPr>
        <a:xfrm>
          <a:off x="0" y="0"/>
          <a:ext cx="0" cy="0"/>
          <a:chOff x="0" y="0"/>
          <a:chExt cx="0" cy="0"/>
        </a:xfrm>
      </p:grpSpPr>
      <p:sp>
        <p:nvSpPr>
          <p:cNvPr id="504" name="Google Shape;504;p5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5" name="Google Shape;505;p5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06" name="Google Shape;506;p56"/>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07" name="Google Shape;507;p56"/>
          <p:cNvSpPr>
            <a:spLocks noGrp="1"/>
          </p:cNvSpPr>
          <p:nvPr>
            <p:ph type="dgm" idx="2"/>
          </p:nvPr>
        </p:nvSpPr>
        <p:spPr>
          <a:xfrm>
            <a:off x="596756" y="1544637"/>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56"/>
          <p:cNvSpPr>
            <a:spLocks noGrp="1"/>
          </p:cNvSpPr>
          <p:nvPr>
            <p:ph type="dgm" idx="3"/>
          </p:nvPr>
        </p:nvSpPr>
        <p:spPr>
          <a:xfrm>
            <a:off x="2702666" y="1544636"/>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56"/>
          <p:cNvSpPr>
            <a:spLocks noGrp="1"/>
          </p:cNvSpPr>
          <p:nvPr>
            <p:ph type="dgm" idx="4"/>
          </p:nvPr>
        </p:nvSpPr>
        <p:spPr>
          <a:xfrm>
            <a:off x="4808577" y="1544635"/>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56"/>
          <p:cNvSpPr>
            <a:spLocks noGrp="1"/>
          </p:cNvSpPr>
          <p:nvPr>
            <p:ph type="dgm" idx="5"/>
          </p:nvPr>
        </p:nvSpPr>
        <p:spPr>
          <a:xfrm>
            <a:off x="6914489" y="1544634"/>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56"/>
          <p:cNvSpPr txBox="1">
            <a:spLocks noGrp="1"/>
          </p:cNvSpPr>
          <p:nvPr>
            <p:ph type="body" idx="1"/>
          </p:nvPr>
        </p:nvSpPr>
        <p:spPr>
          <a:xfrm>
            <a:off x="596756"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2" name="Google Shape;512;p56"/>
          <p:cNvSpPr txBox="1">
            <a:spLocks noGrp="1"/>
          </p:cNvSpPr>
          <p:nvPr>
            <p:ph type="body" idx="6"/>
          </p:nvPr>
        </p:nvSpPr>
        <p:spPr>
          <a:xfrm>
            <a:off x="2702390"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3" name="Google Shape;513;p56"/>
          <p:cNvSpPr txBox="1">
            <a:spLocks noGrp="1"/>
          </p:cNvSpPr>
          <p:nvPr>
            <p:ph type="body" idx="7"/>
          </p:nvPr>
        </p:nvSpPr>
        <p:spPr>
          <a:xfrm>
            <a:off x="4808024"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4" name="Google Shape;514;p56"/>
          <p:cNvSpPr txBox="1">
            <a:spLocks noGrp="1"/>
          </p:cNvSpPr>
          <p:nvPr>
            <p:ph type="body" idx="8"/>
          </p:nvPr>
        </p:nvSpPr>
        <p:spPr>
          <a:xfrm>
            <a:off x="6913658"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5" name="Google Shape;515;p56"/>
          <p:cNvSpPr txBox="1">
            <a:spLocks noGrp="1"/>
          </p:cNvSpPr>
          <p:nvPr>
            <p:ph type="body" idx="9"/>
          </p:nvPr>
        </p:nvSpPr>
        <p:spPr>
          <a:xfrm>
            <a:off x="596756"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6" name="Google Shape;516;p56"/>
          <p:cNvSpPr txBox="1">
            <a:spLocks noGrp="1"/>
          </p:cNvSpPr>
          <p:nvPr>
            <p:ph type="body" idx="13"/>
          </p:nvPr>
        </p:nvSpPr>
        <p:spPr>
          <a:xfrm>
            <a:off x="2698281"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7" name="Google Shape;517;p56"/>
          <p:cNvSpPr txBox="1">
            <a:spLocks noGrp="1"/>
          </p:cNvSpPr>
          <p:nvPr>
            <p:ph type="body" idx="14"/>
          </p:nvPr>
        </p:nvSpPr>
        <p:spPr>
          <a:xfrm>
            <a:off x="4808024"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8" name="Google Shape;518;p56"/>
          <p:cNvSpPr txBox="1">
            <a:spLocks noGrp="1"/>
          </p:cNvSpPr>
          <p:nvPr>
            <p:ph type="body" idx="15"/>
          </p:nvPr>
        </p:nvSpPr>
        <p:spPr>
          <a:xfrm>
            <a:off x="6909549"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9" name="Google Shape;519;p56"/>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0" name="Google Shape;520;p56"/>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1" name="Google Shape;521;p56"/>
          <p:cNvSpPr>
            <a:spLocks noGrp="1"/>
          </p:cNvSpPr>
          <p:nvPr>
            <p:ph type="body" idx="17"/>
          </p:nvPr>
        </p:nvSpPr>
        <p:spPr>
          <a:xfrm>
            <a:off x="266953" y="1214831"/>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2" name="Google Shape;522;p56"/>
          <p:cNvSpPr>
            <a:spLocks noGrp="1"/>
          </p:cNvSpPr>
          <p:nvPr>
            <p:ph type="body" idx="18"/>
          </p:nvPr>
        </p:nvSpPr>
        <p:spPr>
          <a:xfrm>
            <a:off x="2376696" y="1213450"/>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3" name="Google Shape;523;p56"/>
          <p:cNvSpPr>
            <a:spLocks noGrp="1"/>
          </p:cNvSpPr>
          <p:nvPr>
            <p:ph type="body" idx="19"/>
          </p:nvPr>
        </p:nvSpPr>
        <p:spPr>
          <a:xfrm>
            <a:off x="4486439"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4" name="Google Shape;524;p56"/>
          <p:cNvSpPr>
            <a:spLocks noGrp="1"/>
          </p:cNvSpPr>
          <p:nvPr>
            <p:ph type="body" idx="20"/>
          </p:nvPr>
        </p:nvSpPr>
        <p:spPr>
          <a:xfrm>
            <a:off x="6600014"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525"/>
        <p:cNvGrpSpPr/>
        <p:nvPr/>
      </p:nvGrpSpPr>
      <p:grpSpPr>
        <a:xfrm>
          <a:off x="0" y="0"/>
          <a:ext cx="0" cy="0"/>
          <a:chOff x="0" y="0"/>
          <a:chExt cx="0" cy="0"/>
        </a:xfrm>
      </p:grpSpPr>
      <p:sp>
        <p:nvSpPr>
          <p:cNvPr id="526" name="Google Shape;526;p57"/>
          <p:cNvSpPr txBox="1">
            <a:spLocks noGrp="1"/>
          </p:cNvSpPr>
          <p:nvPr>
            <p:ph type="body" idx="1"/>
          </p:nvPr>
        </p:nvSpPr>
        <p:spPr>
          <a:xfrm>
            <a:off x="628651" y="1111661"/>
            <a:ext cx="7886700" cy="3744225"/>
          </a:xfrm>
          <a:prstGeom prst="rect">
            <a:avLst/>
          </a:prstGeom>
          <a:noFill/>
          <a:ln>
            <a:noFill/>
          </a:ln>
        </p:spPr>
        <p:txBody>
          <a:bodyPr spcFirstLastPara="1" wrap="square" lIns="91425" tIns="45700" rIns="91425" bIns="45700" anchor="t" anchorCtr="0">
            <a:noAutofit/>
          </a:bodyPr>
          <a:lstStyle>
            <a:lvl1pPr marL="342900" marR="0" lvl="0" indent="-28575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685800" marR="0" lvl="1" indent="-28575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028700" marR="0" lvl="2" indent="-2667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371600" marR="0" lvl="3" indent="-257175"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1714500" marR="0" lvl="4" indent="-257175"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7" name="Google Shape;527;p57"/>
          <p:cNvSpPr txBox="1">
            <a:spLocks noGrp="1"/>
          </p:cNvSpPr>
          <p:nvPr>
            <p:ph type="title"/>
          </p:nvPr>
        </p:nvSpPr>
        <p:spPr>
          <a:xfrm>
            <a:off x="628651" y="273845"/>
            <a:ext cx="7886700" cy="73822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8" name="Google Shape;528;p57"/>
          <p:cNvSpPr txBox="1">
            <a:spLocks noGrp="1"/>
          </p:cNvSpPr>
          <p:nvPr>
            <p:ph type="ftr" idx="11"/>
          </p:nvPr>
        </p:nvSpPr>
        <p:spPr>
          <a:xfrm>
            <a:off x="443678" y="4953894"/>
            <a:ext cx="5616000" cy="1327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9" name="Google Shape;529;p57"/>
          <p:cNvSpPr txBox="1">
            <a:spLocks noGrp="1"/>
          </p:cNvSpPr>
          <p:nvPr>
            <p:ph type="sldNum" idx="12"/>
          </p:nvPr>
        </p:nvSpPr>
        <p:spPr>
          <a:xfrm>
            <a:off x="8020802" y="4919128"/>
            <a:ext cx="682425" cy="1962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30" name="Google Shape;530;p57"/>
          <p:cNvSpPr txBox="1">
            <a:spLocks noGrp="1"/>
          </p:cNvSpPr>
          <p:nvPr>
            <p:ph type="dt" idx="10"/>
          </p:nvPr>
        </p:nvSpPr>
        <p:spPr>
          <a:xfrm>
            <a:off x="6059679" y="4952333"/>
            <a:ext cx="2643525" cy="1309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825"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matchingName="Cover + Foto">
  <p:cSld name="Cover + Foto">
    <p:spTree>
      <p:nvGrpSpPr>
        <p:cNvPr id="1" name="Shape 531"/>
        <p:cNvGrpSpPr/>
        <p:nvPr/>
      </p:nvGrpSpPr>
      <p:grpSpPr>
        <a:xfrm>
          <a:off x="0" y="0"/>
          <a:ext cx="0" cy="0"/>
          <a:chOff x="0" y="0"/>
          <a:chExt cx="0" cy="0"/>
        </a:xfrm>
      </p:grpSpPr>
      <p:sp>
        <p:nvSpPr>
          <p:cNvPr id="532" name="Google Shape;532;p58"/>
          <p:cNvSpPr txBox="1">
            <a:spLocks noGrp="1"/>
          </p:cNvSpPr>
          <p:nvPr>
            <p:ph type="sldNum" idx="12"/>
          </p:nvPr>
        </p:nvSpPr>
        <p:spPr>
          <a:xfrm>
            <a:off x="7885509" y="4758737"/>
            <a:ext cx="628650" cy="273825"/>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33" name="Google Shape;533;p58"/>
          <p:cNvSpPr/>
          <p:nvPr/>
        </p:nvSpPr>
        <p:spPr>
          <a:xfrm>
            <a:off x="0" y="1"/>
            <a:ext cx="6178217" cy="5143499"/>
          </a:xfrm>
          <a:custGeom>
            <a:avLst/>
            <a:gdLst/>
            <a:ahLst/>
            <a:cxnLst/>
            <a:rect l="l" t="t" r="r" b="b"/>
            <a:pathLst>
              <a:path w="8237622" h="6857999" extrusionOk="0">
                <a:moveTo>
                  <a:pt x="0" y="0"/>
                </a:moveTo>
                <a:lnTo>
                  <a:pt x="5883438" y="0"/>
                </a:lnTo>
                <a:lnTo>
                  <a:pt x="8237622" y="6857999"/>
                </a:lnTo>
                <a:lnTo>
                  <a:pt x="0" y="6857999"/>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Arial"/>
              <a:ea typeface="Arial"/>
              <a:cs typeface="Arial"/>
              <a:sym typeface="Arial"/>
            </a:endParaRPr>
          </a:p>
        </p:txBody>
      </p:sp>
      <p:sp>
        <p:nvSpPr>
          <p:cNvPr id="534" name="Google Shape;534;p58"/>
          <p:cNvSpPr>
            <a:spLocks noGrp="1"/>
          </p:cNvSpPr>
          <p:nvPr>
            <p:ph type="pic" idx="2"/>
          </p:nvPr>
        </p:nvSpPr>
        <p:spPr>
          <a:xfrm>
            <a:off x="4412640" y="178"/>
            <a:ext cx="4731300" cy="5143275"/>
          </a:xfrm>
          <a:prstGeom prst="rect">
            <a:avLst/>
          </a:prstGeom>
          <a:noFill/>
          <a:ln>
            <a:noFill/>
          </a:ln>
        </p:spPr>
      </p:sp>
      <p:pic>
        <p:nvPicPr>
          <p:cNvPr id="535" name="Google Shape;535;p58"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
        <p:nvSpPr>
          <p:cNvPr id="536" name="Google Shape;536;p58"/>
          <p:cNvSpPr txBox="1">
            <a:spLocks noGrp="1"/>
          </p:cNvSpPr>
          <p:nvPr>
            <p:ph type="ctrTitle"/>
          </p:nvPr>
        </p:nvSpPr>
        <p:spPr>
          <a:xfrm>
            <a:off x="629842" y="943585"/>
            <a:ext cx="3942225" cy="155385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4800"/>
              <a:buFont typeface="Arial"/>
              <a:buNone/>
              <a:defRPr sz="36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7" name="Google Shape;537;p58"/>
          <p:cNvSpPr txBox="1">
            <a:spLocks noGrp="1"/>
          </p:cNvSpPr>
          <p:nvPr>
            <p:ph type="body" idx="1"/>
          </p:nvPr>
        </p:nvSpPr>
        <p:spPr>
          <a:xfrm>
            <a:off x="629842" y="2515955"/>
            <a:ext cx="3942225" cy="1091700"/>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sz="1800">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refdag">
  <p:cSld name="Trefdag 2">
    <p:spTree>
      <p:nvGrpSpPr>
        <p:cNvPr id="1" name="Shape 538"/>
        <p:cNvGrpSpPr/>
        <p:nvPr/>
      </p:nvGrpSpPr>
      <p:grpSpPr>
        <a:xfrm>
          <a:off x="0" y="0"/>
          <a:ext cx="0" cy="0"/>
          <a:chOff x="0" y="0"/>
          <a:chExt cx="0" cy="0"/>
        </a:xfrm>
      </p:grpSpPr>
      <p:pic>
        <p:nvPicPr>
          <p:cNvPr id="539" name="Google Shape;539;p59" descr="Afbeelding met persoon, buiten, foto, groep&#10;&#10;Beschrijving is gegenereerd met zeer hoge betrouwbaarhei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0" name="Google Shape;540;p59"/>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41" name="Google Shape;541;p59"/>
          <p:cNvSpPr/>
          <p:nvPr/>
        </p:nvSpPr>
        <p:spPr>
          <a:xfrm>
            <a:off x="2280684" y="3014330"/>
            <a:ext cx="6863316" cy="1522263"/>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542" name="Google Shape;542;p59"/>
          <p:cNvSpPr txBox="1"/>
          <p:nvPr/>
        </p:nvSpPr>
        <p:spPr>
          <a:xfrm>
            <a:off x="2423160" y="3217567"/>
            <a:ext cx="6364224" cy="1085908"/>
          </a:xfrm>
          <a:prstGeom prst="rect">
            <a:avLst/>
          </a:prstGeom>
          <a:noFill/>
          <a:ln>
            <a:noFill/>
          </a:ln>
        </p:spPr>
        <p:txBody>
          <a:bodyPr spcFirstLastPara="1" wrap="square" lIns="68569" tIns="34275" rIns="68569" bIns="34275" anchor="ctr" anchorCtr="0">
            <a:spAutoFit/>
          </a:bodyPr>
          <a:lstStyle/>
          <a:p>
            <a:pPr marL="0" marR="0" lvl="0" indent="0" algn="l" rtl="0">
              <a:lnSpc>
                <a:spcPct val="90000"/>
              </a:lnSpc>
              <a:spcBef>
                <a:spcPts val="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Trefdag Digitaal vlaanderen</a:t>
            </a:r>
            <a:endParaRPr sz="3300" b="1" i="0" u="none" strike="noStrike" cap="none">
              <a:solidFill>
                <a:schemeClr val="accent2"/>
              </a:solidFill>
              <a:latin typeface="Calibri"/>
              <a:ea typeface="Calibri"/>
              <a:cs typeface="Calibri"/>
              <a:sym typeface="Calibri"/>
            </a:endParaRPr>
          </a:p>
          <a:p>
            <a:pPr marL="0" marR="0" lvl="0" indent="0" algn="l" rtl="0">
              <a:lnSpc>
                <a:spcPct val="90000"/>
              </a:lnSpc>
              <a:spcBef>
                <a:spcPts val="75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#TDV2021 – &lt;nog te bepalen&gt;</a:t>
            </a:r>
            <a:endParaRPr sz="105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2"/>
        <p:cNvGrpSpPr/>
        <p:nvPr/>
      </p:nvGrpSpPr>
      <p:grpSpPr>
        <a:xfrm>
          <a:off x="0" y="0"/>
          <a:ext cx="0" cy="0"/>
          <a:chOff x="0" y="0"/>
          <a:chExt cx="0" cy="0"/>
        </a:xfrm>
      </p:grpSpPr>
      <p:pic>
        <p:nvPicPr>
          <p:cNvPr id="113" name="Google Shape;113;p60"/>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114" name="Google Shape;114;p60"/>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15" name="Google Shape;115;p60"/>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itel_02">
  <p:cSld name="Titel_02 2">
    <p:spTree>
      <p:nvGrpSpPr>
        <p:cNvPr id="1" name="Shape 543"/>
        <p:cNvGrpSpPr/>
        <p:nvPr/>
      </p:nvGrpSpPr>
      <p:grpSpPr>
        <a:xfrm>
          <a:off x="0" y="0"/>
          <a:ext cx="0" cy="0"/>
          <a:chOff x="0" y="0"/>
          <a:chExt cx="0" cy="0"/>
        </a:xfrm>
      </p:grpSpPr>
      <p:sp>
        <p:nvSpPr>
          <p:cNvPr id="544" name="Google Shape;544;p60"/>
          <p:cNvSpPr>
            <a:spLocks noGrp="1"/>
          </p:cNvSpPr>
          <p:nvPr>
            <p:ph type="pic" idx="2"/>
          </p:nvPr>
        </p:nvSpPr>
        <p:spPr>
          <a:xfrm>
            <a:off x="4337891" y="213789"/>
            <a:ext cx="4514121" cy="4706963"/>
          </a:xfrm>
          <a:prstGeom prst="rect">
            <a:avLst/>
          </a:prstGeom>
          <a:noFill/>
          <a:ln>
            <a:noFill/>
          </a:ln>
        </p:spPr>
      </p:sp>
      <p:sp>
        <p:nvSpPr>
          <p:cNvPr id="545" name="Google Shape;545;p60"/>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
        <p:nvSpPr>
          <p:cNvPr id="546" name="Google Shape;546;p60"/>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47" name="Google Shape;547;p60"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ussenTitelFoto_01">
  <p:cSld name="TussenTitelFoto_01 2">
    <p:spTree>
      <p:nvGrpSpPr>
        <p:cNvPr id="1" name="Shape 548"/>
        <p:cNvGrpSpPr/>
        <p:nvPr/>
      </p:nvGrpSpPr>
      <p:grpSpPr>
        <a:xfrm>
          <a:off x="0" y="0"/>
          <a:ext cx="0" cy="0"/>
          <a:chOff x="0" y="0"/>
          <a:chExt cx="0" cy="0"/>
        </a:xfrm>
      </p:grpSpPr>
      <p:sp>
        <p:nvSpPr>
          <p:cNvPr id="549" name="Google Shape;549;p61"/>
          <p:cNvSpPr>
            <a:spLocks noGrp="1"/>
          </p:cNvSpPr>
          <p:nvPr>
            <p:ph type="pic" idx="2"/>
          </p:nvPr>
        </p:nvSpPr>
        <p:spPr>
          <a:xfrm>
            <a:off x="287339" y="217488"/>
            <a:ext cx="5826995" cy="4697412"/>
          </a:xfrm>
          <a:prstGeom prst="rect">
            <a:avLst/>
          </a:prstGeom>
          <a:solidFill>
            <a:schemeClr val="accent5"/>
          </a:solidFill>
          <a:ln>
            <a:noFill/>
          </a:ln>
        </p:spPr>
      </p:sp>
      <p:sp>
        <p:nvSpPr>
          <p:cNvPr id="550" name="Google Shape;550;p61"/>
          <p:cNvSpPr txBox="1">
            <a:spLocks noGrp="1"/>
          </p:cNvSpPr>
          <p:nvPr>
            <p:ph type="ctrTitle"/>
          </p:nvPr>
        </p:nvSpPr>
        <p:spPr>
          <a:xfrm>
            <a:off x="5759068" y="217488"/>
            <a:ext cx="2867303" cy="4697412"/>
          </a:xfrm>
          <a:prstGeom prst="rect">
            <a:avLst/>
          </a:prstGeom>
          <a:noFill/>
          <a:ln>
            <a:noFill/>
          </a:ln>
        </p:spPr>
        <p:txBody>
          <a:bodyPr spcFirstLastPara="1" wrap="square" lIns="91425" tIns="45700" rIns="91425" bIns="45700" anchor="ctr" anchorCtr="0">
            <a:noAutofit/>
          </a:bodyPr>
          <a:lstStyle>
            <a:lvl1pPr lvl="0" algn="r">
              <a:lnSpc>
                <a:spcPct val="192583"/>
              </a:lnSpc>
              <a:spcBef>
                <a:spcPts val="0"/>
              </a:spcBef>
              <a:spcAft>
                <a:spcPts val="0"/>
              </a:spcAft>
              <a:buClr>
                <a:schemeClr val="dk2"/>
              </a:buClr>
              <a:buSzPts val="3600"/>
              <a:buFont typeface="Calibri"/>
              <a:buNone/>
              <a:defRPr sz="27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ussenTitelFoto_02">
  <p:cSld name="TussenTitelFoto_02 2">
    <p:spTree>
      <p:nvGrpSpPr>
        <p:cNvPr id="1" name="Shape 551"/>
        <p:cNvGrpSpPr/>
        <p:nvPr/>
      </p:nvGrpSpPr>
      <p:grpSpPr>
        <a:xfrm>
          <a:off x="0" y="0"/>
          <a:ext cx="0" cy="0"/>
          <a:chOff x="0" y="0"/>
          <a:chExt cx="0" cy="0"/>
        </a:xfrm>
      </p:grpSpPr>
      <p:sp>
        <p:nvSpPr>
          <p:cNvPr id="552" name="Google Shape;552;p62"/>
          <p:cNvSpPr>
            <a:spLocks noGrp="1"/>
          </p:cNvSpPr>
          <p:nvPr>
            <p:ph type="pic" idx="2"/>
          </p:nvPr>
        </p:nvSpPr>
        <p:spPr>
          <a:xfrm>
            <a:off x="179296" y="0"/>
            <a:ext cx="8964704" cy="5143500"/>
          </a:xfrm>
          <a:prstGeom prst="rect">
            <a:avLst/>
          </a:prstGeom>
          <a:noFill/>
          <a:ln>
            <a:noFill/>
          </a:ln>
        </p:spPr>
      </p:sp>
      <p:sp>
        <p:nvSpPr>
          <p:cNvPr id="553" name="Google Shape;553;p62"/>
          <p:cNvSpPr txBox="1">
            <a:spLocks noGrp="1"/>
          </p:cNvSpPr>
          <p:nvPr>
            <p:ph type="body" idx="1"/>
          </p:nvPr>
        </p:nvSpPr>
        <p:spPr>
          <a:xfrm>
            <a:off x="3844801" y="3456440"/>
            <a:ext cx="529920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4" name="Google Shape;554;p62"/>
          <p:cNvSpPr/>
          <p:nvPr/>
        </p:nvSpPr>
        <p:spPr>
          <a:xfrm>
            <a:off x="1" y="0"/>
            <a:ext cx="179294"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ussenTitelGrijs_01">
  <p:cSld name="TussenTitelGrijs_01 2">
    <p:spTree>
      <p:nvGrpSpPr>
        <p:cNvPr id="1" name="Shape 555"/>
        <p:cNvGrpSpPr/>
        <p:nvPr/>
      </p:nvGrpSpPr>
      <p:grpSpPr>
        <a:xfrm>
          <a:off x="0" y="0"/>
          <a:ext cx="0" cy="0"/>
          <a:chOff x="0" y="0"/>
          <a:chExt cx="0" cy="0"/>
        </a:xfrm>
      </p:grpSpPr>
      <p:pic>
        <p:nvPicPr>
          <p:cNvPr id="556" name="Google Shape;556;p63"/>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557" name="Google Shape;557;p63"/>
          <p:cNvSpPr txBox="1">
            <a:spLocks noGrp="1"/>
          </p:cNvSpPr>
          <p:nvPr>
            <p:ph type="body" idx="1"/>
          </p:nvPr>
        </p:nvSpPr>
        <p:spPr>
          <a:xfrm>
            <a:off x="4274720" y="2601501"/>
            <a:ext cx="4578021" cy="842117"/>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8" name="Google Shape;558;p63"/>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accent4"/>
              </a:buClr>
              <a:buSzPts val="2800"/>
              <a:buFont typeface="Calibri"/>
              <a:buNone/>
              <a:defRPr sz="2100" cap="none">
                <a:solidFill>
                  <a:schemeClr val="accent4"/>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ussenTitelGrijs_02">
  <p:cSld name="TussenTitelGrijs_02 2">
    <p:spTree>
      <p:nvGrpSpPr>
        <p:cNvPr id="1" name="Shape 559"/>
        <p:cNvGrpSpPr/>
        <p:nvPr/>
      </p:nvGrpSpPr>
      <p:grpSpPr>
        <a:xfrm>
          <a:off x="0" y="0"/>
          <a:ext cx="0" cy="0"/>
          <a:chOff x="0" y="0"/>
          <a:chExt cx="0" cy="0"/>
        </a:xfrm>
      </p:grpSpPr>
      <p:pic>
        <p:nvPicPr>
          <p:cNvPr id="560" name="Google Shape;560;p64"/>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561" name="Google Shape;561;p64"/>
          <p:cNvSpPr txBox="1">
            <a:spLocks noGrp="1"/>
          </p:cNvSpPr>
          <p:nvPr>
            <p:ph type="body" idx="1"/>
          </p:nvPr>
        </p:nvSpPr>
        <p:spPr>
          <a:xfrm>
            <a:off x="4274720" y="2601501"/>
            <a:ext cx="457802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62" name="Google Shape;562;p64"/>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2"/>
              </a:buClr>
              <a:buSzPts val="2800"/>
              <a:buFont typeface="Calibri"/>
              <a:buNone/>
              <a:defRPr sz="2100" cap="none">
                <a:solidFill>
                  <a:schemeClr val="dk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Algemeen_02">
  <p:cSld name="Algemeen_02 2">
    <p:spTree>
      <p:nvGrpSpPr>
        <p:cNvPr id="1" name="Shape 563"/>
        <p:cNvGrpSpPr/>
        <p:nvPr/>
      </p:nvGrpSpPr>
      <p:grpSpPr>
        <a:xfrm>
          <a:off x="0" y="0"/>
          <a:ext cx="0" cy="0"/>
          <a:chOff x="0" y="0"/>
          <a:chExt cx="0" cy="0"/>
        </a:xfrm>
      </p:grpSpPr>
      <p:sp>
        <p:nvSpPr>
          <p:cNvPr id="564" name="Google Shape;564;p65"/>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5" name="Google Shape;565;p65"/>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66" name="Google Shape;566;p6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7" name="Google Shape;567;p6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68" name="Google Shape;568;p65"/>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69" name="Google Shape;569;p65"/>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0" name="Google Shape;570;p65"/>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1" name="Google Shape;571;p65"/>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72" name="Google Shape;572;p65"/>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3" name="Google Shape;573;p65"/>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accent2"/>
              </a:buClr>
              <a:buSzPts val="3200"/>
              <a:buNone/>
              <a:defRPr sz="2400" b="0">
                <a:solidFill>
                  <a:schemeClr val="accent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Algemeen_03">
  <p:cSld name="Algemeen_03 2">
    <p:spTree>
      <p:nvGrpSpPr>
        <p:cNvPr id="1" name="Shape 574"/>
        <p:cNvGrpSpPr/>
        <p:nvPr/>
      </p:nvGrpSpPr>
      <p:grpSpPr>
        <a:xfrm>
          <a:off x="0" y="0"/>
          <a:ext cx="0" cy="0"/>
          <a:chOff x="0" y="0"/>
          <a:chExt cx="0" cy="0"/>
        </a:xfrm>
      </p:grpSpPr>
      <p:sp>
        <p:nvSpPr>
          <p:cNvPr id="575" name="Google Shape;575;p66"/>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76" name="Google Shape;576;p6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7" name="Google Shape;577;p6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78" name="Google Shape;578;p66"/>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9" name="Google Shape;579;p66"/>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80" name="Google Shape;580;p66"/>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dk1"/>
              </a:buClr>
              <a:buSzPts val="3600"/>
              <a:buNone/>
              <a:defRPr sz="2700">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81" name="Google Shape;581;p66"/>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Algemeen_04">
  <p:cSld name="Algemeen_04 2">
    <p:spTree>
      <p:nvGrpSpPr>
        <p:cNvPr id="1" name="Shape 582"/>
        <p:cNvGrpSpPr/>
        <p:nvPr/>
      </p:nvGrpSpPr>
      <p:grpSpPr>
        <a:xfrm>
          <a:off x="0" y="0"/>
          <a:ext cx="0" cy="0"/>
          <a:chOff x="0" y="0"/>
          <a:chExt cx="0" cy="0"/>
        </a:xfrm>
      </p:grpSpPr>
      <p:sp>
        <p:nvSpPr>
          <p:cNvPr id="583" name="Google Shape;583;p67"/>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4" name="Google Shape;584;p67"/>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85" name="Google Shape;585;p67"/>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6" name="Google Shape;586;p67"/>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87" name="Google Shape;587;p67"/>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88" name="Google Shape;588;p67"/>
          <p:cNvSpPr>
            <a:spLocks noGrp="1"/>
          </p:cNvSpPr>
          <p:nvPr>
            <p:ph type="pic" idx="2"/>
          </p:nvPr>
        </p:nvSpPr>
        <p:spPr>
          <a:xfrm>
            <a:off x="164306" y="0"/>
            <a:ext cx="3884393" cy="5143500"/>
          </a:xfrm>
          <a:prstGeom prst="rect">
            <a:avLst/>
          </a:prstGeom>
          <a:noFill/>
          <a:ln>
            <a:noFill/>
          </a:ln>
        </p:spPr>
      </p:sp>
      <p:sp>
        <p:nvSpPr>
          <p:cNvPr id="589" name="Google Shape;589;p67"/>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Algemeen_B01">
  <p:cSld name="Algemeen_B01 2">
    <p:bg>
      <p:bgPr>
        <a:solidFill>
          <a:schemeClr val="accent2"/>
        </a:solidFill>
        <a:effectLst/>
      </p:bgPr>
    </p:bg>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2" name="Google Shape;592;p68"/>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93" name="Google Shape;593;p68"/>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4" name="Google Shape;594;p68"/>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95" name="Google Shape;595;p68"/>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96" name="Google Shape;596;p68"/>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Algemeen_B02">
  <p:cSld name="Algemeen_B02 2">
    <p:bg>
      <p:bgPr>
        <a:solidFill>
          <a:schemeClr val="dk1"/>
        </a:solidFill>
        <a:effectLst/>
      </p:bgPr>
    </p:bg>
    <p:spTree>
      <p:nvGrpSpPr>
        <p:cNvPr id="1" name="Shape 597"/>
        <p:cNvGrpSpPr/>
        <p:nvPr/>
      </p:nvGrpSpPr>
      <p:grpSpPr>
        <a:xfrm>
          <a:off x="0" y="0"/>
          <a:ext cx="0" cy="0"/>
          <a:chOff x="0" y="0"/>
          <a:chExt cx="0" cy="0"/>
        </a:xfrm>
      </p:grpSpPr>
      <p:sp>
        <p:nvSpPr>
          <p:cNvPr id="598" name="Google Shape;598;p69"/>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alibri"/>
              <a:buNone/>
              <a:defRPr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9" name="Google Shape;599;p69"/>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0" name="Google Shape;600;p69"/>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1" name="Google Shape;601;p69"/>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02" name="Google Shape;602;p69"/>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03" name="Google Shape;603;p69"/>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4" name="Google Shape;604;p69"/>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5" name="Google Shape;605;p69"/>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06" name="Google Shape;606;p69"/>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7" name="Google Shape;607;p69"/>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200"/>
              <a:buNone/>
              <a:defRPr sz="2400" b="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6"/>
        <p:cNvGrpSpPr/>
        <p:nvPr/>
      </p:nvGrpSpPr>
      <p:grpSpPr>
        <a:xfrm>
          <a:off x="0" y="0"/>
          <a:ext cx="0" cy="0"/>
          <a:chOff x="0" y="0"/>
          <a:chExt cx="0" cy="0"/>
        </a:xfrm>
      </p:grpSpPr>
      <p:sp>
        <p:nvSpPr>
          <p:cNvPr id="117" name="Google Shape;117;p104"/>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18" name="Google Shape;118;p10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9" name="Google Shape;119;p10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20" name="Google Shape;120;p10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Algemeen_B03">
  <p:cSld name="Algemeen_B03 2">
    <p:bg>
      <p:bgPr>
        <a:solidFill>
          <a:schemeClr val="dk1"/>
        </a:solidFill>
        <a:effectLst/>
      </p:bgPr>
    </p:bg>
    <p:spTree>
      <p:nvGrpSpPr>
        <p:cNvPr id="1" name="Shape 608"/>
        <p:cNvGrpSpPr/>
        <p:nvPr/>
      </p:nvGrpSpPr>
      <p:grpSpPr>
        <a:xfrm>
          <a:off x="0" y="0"/>
          <a:ext cx="0" cy="0"/>
          <a:chOff x="0" y="0"/>
          <a:chExt cx="0" cy="0"/>
        </a:xfrm>
      </p:grpSpPr>
      <p:sp>
        <p:nvSpPr>
          <p:cNvPr id="609" name="Google Shape;609;p70"/>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10" name="Google Shape;610;p70"/>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1" name="Google Shape;611;p70"/>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12" name="Google Shape;612;p70"/>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3" name="Google Shape;613;p70"/>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4" name="Google Shape;614;p70"/>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600"/>
              <a:buNone/>
              <a:defRPr sz="270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5" name="Google Shape;615;p70"/>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Algemeen_B04">
  <p:cSld name="Algemeen_B04 2">
    <p:bg>
      <p:bgPr>
        <a:solidFill>
          <a:schemeClr val="dk1"/>
        </a:solidFill>
        <a:effectLst/>
      </p:bgPr>
    </p:bg>
    <p:spTree>
      <p:nvGrpSpPr>
        <p:cNvPr id="1" name="Shape 616"/>
        <p:cNvGrpSpPr/>
        <p:nvPr/>
      </p:nvGrpSpPr>
      <p:grpSpPr>
        <a:xfrm>
          <a:off x="0" y="0"/>
          <a:ext cx="0" cy="0"/>
          <a:chOff x="0" y="0"/>
          <a:chExt cx="0" cy="0"/>
        </a:xfrm>
      </p:grpSpPr>
      <p:sp>
        <p:nvSpPr>
          <p:cNvPr id="617" name="Google Shape;617;p71"/>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71"/>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9" name="Google Shape;619;p71"/>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0" name="Google Shape;620;p71"/>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21" name="Google Shape;621;p71"/>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22" name="Google Shape;622;p71"/>
          <p:cNvSpPr>
            <a:spLocks noGrp="1"/>
          </p:cNvSpPr>
          <p:nvPr>
            <p:ph type="pic" idx="2"/>
          </p:nvPr>
        </p:nvSpPr>
        <p:spPr>
          <a:xfrm>
            <a:off x="164306" y="0"/>
            <a:ext cx="3884393" cy="5143500"/>
          </a:xfrm>
          <a:prstGeom prst="rect">
            <a:avLst/>
          </a:prstGeom>
          <a:noFill/>
          <a:ln>
            <a:noFill/>
          </a:ln>
        </p:spPr>
      </p:sp>
      <p:sp>
        <p:nvSpPr>
          <p:cNvPr id="623" name="Google Shape;623;p71"/>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Quote_01">
  <p:cSld name="Quote_01 2">
    <p:spTree>
      <p:nvGrpSpPr>
        <p:cNvPr id="1" name="Shape 624"/>
        <p:cNvGrpSpPr/>
        <p:nvPr/>
      </p:nvGrpSpPr>
      <p:grpSpPr>
        <a:xfrm>
          <a:off x="0" y="0"/>
          <a:ext cx="0" cy="0"/>
          <a:chOff x="0" y="0"/>
          <a:chExt cx="0" cy="0"/>
        </a:xfrm>
      </p:grpSpPr>
      <p:sp>
        <p:nvSpPr>
          <p:cNvPr id="625" name="Google Shape;625;p72"/>
          <p:cNvSpPr/>
          <p:nvPr/>
        </p:nvSpPr>
        <p:spPr>
          <a:xfrm>
            <a:off x="1330287" y="1404650"/>
            <a:ext cx="7813713" cy="2037446"/>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626" name="Google Shape;626;p72"/>
          <p:cNvSpPr txBox="1">
            <a:spLocks noGrp="1"/>
          </p:cNvSpPr>
          <p:nvPr>
            <p:ph type="body" idx="1"/>
          </p:nvPr>
        </p:nvSpPr>
        <p:spPr>
          <a:xfrm>
            <a:off x="1611217" y="1644268"/>
            <a:ext cx="7252051" cy="1578165"/>
          </a:xfrm>
          <a:prstGeom prst="rect">
            <a:avLst/>
          </a:prstGeom>
          <a:noFill/>
          <a:ln>
            <a:noFill/>
          </a:ln>
        </p:spPr>
        <p:txBody>
          <a:bodyPr spcFirstLastPara="1" wrap="square" lIns="91425" tIns="45700" rIns="91425" bIns="45700" anchor="ctr" anchorCtr="0">
            <a:normAutofit/>
          </a:bodyPr>
          <a:lstStyle>
            <a:lvl1pPr marL="342900" marR="0" lvl="0" indent="-171450" algn="l">
              <a:lnSpc>
                <a:spcPct val="90000"/>
              </a:lnSpc>
              <a:spcBef>
                <a:spcPts val="750"/>
              </a:spcBef>
              <a:spcAft>
                <a:spcPts val="0"/>
              </a:spcAft>
              <a:buClr>
                <a:schemeClr val="accent2"/>
              </a:buClr>
              <a:buSzPts val="4400"/>
              <a:buFont typeface="Arial"/>
              <a:buNone/>
              <a:defRPr sz="33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1200"/>
              <a:buNone/>
              <a:defRPr sz="1500">
                <a:solidFill>
                  <a:srgbClr val="8E8E8E"/>
                </a:solidFill>
              </a:defRPr>
            </a:lvl2pPr>
            <a:lvl3pPr marL="1028700" lvl="2" indent="-171450" algn="l">
              <a:lnSpc>
                <a:spcPct val="90000"/>
              </a:lnSpc>
              <a:spcBef>
                <a:spcPts val="375"/>
              </a:spcBef>
              <a:spcAft>
                <a:spcPts val="0"/>
              </a:spcAft>
              <a:buSzPts val="1080"/>
              <a:buNone/>
              <a:defRPr sz="1350">
                <a:solidFill>
                  <a:srgbClr val="8E8E8E"/>
                </a:solidFill>
              </a:defRPr>
            </a:lvl3pPr>
            <a:lvl4pPr marL="1371600" lvl="3" indent="-171450" algn="l">
              <a:lnSpc>
                <a:spcPct val="90000"/>
              </a:lnSpc>
              <a:spcBef>
                <a:spcPts val="375"/>
              </a:spcBef>
              <a:spcAft>
                <a:spcPts val="0"/>
              </a:spcAft>
              <a:buSzPts val="960"/>
              <a:buNone/>
              <a:defRPr sz="1200">
                <a:solidFill>
                  <a:srgbClr val="8E8E8E"/>
                </a:solidFill>
              </a:defRPr>
            </a:lvl4pPr>
            <a:lvl5pPr marL="1714500" lvl="4" indent="-171450" algn="l">
              <a:lnSpc>
                <a:spcPct val="90000"/>
              </a:lnSpc>
              <a:spcBef>
                <a:spcPts val="375"/>
              </a:spcBef>
              <a:spcAft>
                <a:spcPts val="0"/>
              </a:spcAft>
              <a:buSzPts val="960"/>
              <a:buNone/>
              <a:defRPr sz="1200">
                <a:solidFill>
                  <a:srgbClr val="8E8E8E"/>
                </a:solidFill>
              </a:defRPr>
            </a:lvl5pPr>
            <a:lvl6pPr marL="2057400" lvl="5" indent="-171450" algn="l">
              <a:lnSpc>
                <a:spcPct val="90000"/>
              </a:lnSpc>
              <a:spcBef>
                <a:spcPts val="375"/>
              </a:spcBef>
              <a:spcAft>
                <a:spcPts val="0"/>
              </a:spcAft>
              <a:buClr>
                <a:srgbClr val="8E8E8E"/>
              </a:buClr>
              <a:buSzPts val="1600"/>
              <a:buNone/>
              <a:defRPr sz="1200">
                <a:solidFill>
                  <a:srgbClr val="8E8E8E"/>
                </a:solidFill>
              </a:defRPr>
            </a:lvl6pPr>
            <a:lvl7pPr marL="2400300" lvl="6" indent="-171450" algn="l">
              <a:lnSpc>
                <a:spcPct val="90000"/>
              </a:lnSpc>
              <a:spcBef>
                <a:spcPts val="375"/>
              </a:spcBef>
              <a:spcAft>
                <a:spcPts val="0"/>
              </a:spcAft>
              <a:buClr>
                <a:srgbClr val="8E8E8E"/>
              </a:buClr>
              <a:buSzPts val="1600"/>
              <a:buNone/>
              <a:defRPr sz="1200">
                <a:solidFill>
                  <a:srgbClr val="8E8E8E"/>
                </a:solidFill>
              </a:defRPr>
            </a:lvl7pPr>
            <a:lvl8pPr marL="2743200" lvl="7" indent="-171450" algn="l">
              <a:lnSpc>
                <a:spcPct val="90000"/>
              </a:lnSpc>
              <a:spcBef>
                <a:spcPts val="375"/>
              </a:spcBef>
              <a:spcAft>
                <a:spcPts val="0"/>
              </a:spcAft>
              <a:buClr>
                <a:srgbClr val="8E8E8E"/>
              </a:buClr>
              <a:buSzPts val="1600"/>
              <a:buNone/>
              <a:defRPr sz="1200">
                <a:solidFill>
                  <a:srgbClr val="8E8E8E"/>
                </a:solidFill>
              </a:defRPr>
            </a:lvl8pPr>
            <a:lvl9pPr marL="3086100" lvl="8" indent="-171450" algn="l">
              <a:lnSpc>
                <a:spcPct val="90000"/>
              </a:lnSpc>
              <a:spcBef>
                <a:spcPts val="375"/>
              </a:spcBef>
              <a:spcAft>
                <a:spcPts val="0"/>
              </a:spcAft>
              <a:buClr>
                <a:srgbClr val="8E8E8E"/>
              </a:buClr>
              <a:buSzPts val="1600"/>
              <a:buNone/>
              <a:defRPr sz="1200">
                <a:solidFill>
                  <a:srgbClr val="8E8E8E"/>
                </a:solidFill>
              </a:defRPr>
            </a:lvl9pPr>
          </a:lstStyle>
          <a:p>
            <a:endParaRPr/>
          </a:p>
        </p:txBody>
      </p:sp>
      <p:sp>
        <p:nvSpPr>
          <p:cNvPr id="627" name="Google Shape;627;p7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8" name="Google Shape;628;p7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29" name="Google Shape;629;p72"/>
          <p:cNvSpPr txBox="1"/>
          <p:nvPr/>
        </p:nvSpPr>
        <p:spPr>
          <a:xfrm>
            <a:off x="150943" y="313267"/>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dk1"/>
                </a:solidFill>
                <a:latin typeface="Calibri"/>
                <a:ea typeface="Calibri"/>
                <a:cs typeface="Calibri"/>
                <a:sym typeface="Calibri"/>
              </a:rPr>
              <a:t>“ </a:t>
            </a:r>
            <a:endParaRPr sz="225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Quote_02">
  <p:cSld name="Quote_02 2">
    <p:spTree>
      <p:nvGrpSpPr>
        <p:cNvPr id="1" name="Shape 630"/>
        <p:cNvGrpSpPr/>
        <p:nvPr/>
      </p:nvGrpSpPr>
      <p:grpSpPr>
        <a:xfrm>
          <a:off x="0" y="0"/>
          <a:ext cx="0" cy="0"/>
          <a:chOff x="0" y="0"/>
          <a:chExt cx="0" cy="0"/>
        </a:xfrm>
      </p:grpSpPr>
      <p:sp>
        <p:nvSpPr>
          <p:cNvPr id="631" name="Google Shape;631;p73"/>
          <p:cNvSpPr>
            <a:spLocks noGrp="1"/>
          </p:cNvSpPr>
          <p:nvPr>
            <p:ph type="pic" idx="2"/>
          </p:nvPr>
        </p:nvSpPr>
        <p:spPr>
          <a:xfrm>
            <a:off x="287339" y="217488"/>
            <a:ext cx="5826995" cy="4697412"/>
          </a:xfrm>
          <a:prstGeom prst="rect">
            <a:avLst/>
          </a:prstGeom>
          <a:solidFill>
            <a:schemeClr val="accent5"/>
          </a:solidFill>
          <a:ln>
            <a:noFill/>
          </a:ln>
        </p:spPr>
      </p:sp>
      <p:sp>
        <p:nvSpPr>
          <p:cNvPr id="632" name="Google Shape;632;p7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3" name="Google Shape;633;p7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34" name="Google Shape;634;p73"/>
          <p:cNvSpPr txBox="1">
            <a:spLocks noGrp="1"/>
          </p:cNvSpPr>
          <p:nvPr>
            <p:ph type="body" idx="1"/>
          </p:nvPr>
        </p:nvSpPr>
        <p:spPr>
          <a:xfrm>
            <a:off x="5629940" y="218448"/>
            <a:ext cx="3226722" cy="4696453"/>
          </a:xfrm>
          <a:prstGeom prst="rect">
            <a:avLst/>
          </a:prstGeom>
          <a:noFill/>
          <a:ln>
            <a:noFill/>
          </a:ln>
        </p:spPr>
        <p:txBody>
          <a:bodyPr spcFirstLastPara="1" wrap="square" lIns="91425" tIns="45700" rIns="91425" bIns="45700" anchor="ctr" anchorCtr="0">
            <a:normAutofit/>
          </a:bodyPr>
          <a:lstStyle>
            <a:lvl1pPr marL="342900" lvl="0" indent="-171450" algn="r">
              <a:lnSpc>
                <a:spcPct val="90000"/>
              </a:lnSpc>
              <a:spcBef>
                <a:spcPts val="750"/>
              </a:spcBef>
              <a:spcAft>
                <a:spcPts val="0"/>
              </a:spcAft>
              <a:buClr>
                <a:schemeClr val="dk1"/>
              </a:buClr>
              <a:buSzPts val="4400"/>
              <a:buNone/>
              <a:defRPr sz="3300" b="1">
                <a:latin typeface="Calibri"/>
                <a:ea typeface="Calibri"/>
                <a:cs typeface="Calibri"/>
                <a:sym typeface="Calibri"/>
              </a:defRPr>
            </a:lvl1pPr>
            <a:lvl2pPr marL="685800" lvl="1" indent="-240030" algn="r">
              <a:lnSpc>
                <a:spcPct val="90000"/>
              </a:lnSpc>
              <a:spcBef>
                <a:spcPts val="375"/>
              </a:spcBef>
              <a:spcAft>
                <a:spcPts val="0"/>
              </a:spcAft>
              <a:buSzPts val="1440"/>
              <a:buChar char="■"/>
              <a:defRPr/>
            </a:lvl2pPr>
            <a:lvl3pPr marL="1028700" lvl="2" indent="-228600" algn="r">
              <a:lnSpc>
                <a:spcPct val="90000"/>
              </a:lnSpc>
              <a:spcBef>
                <a:spcPts val="375"/>
              </a:spcBef>
              <a:spcAft>
                <a:spcPts val="0"/>
              </a:spcAft>
              <a:buSzPts val="1200"/>
              <a:buChar char="?"/>
              <a:defRPr/>
            </a:lvl3pPr>
            <a:lvl4pPr marL="1371600" lvl="3" indent="-222885" algn="r">
              <a:lnSpc>
                <a:spcPct val="90000"/>
              </a:lnSpc>
              <a:spcBef>
                <a:spcPts val="375"/>
              </a:spcBef>
              <a:spcAft>
                <a:spcPts val="0"/>
              </a:spcAft>
              <a:buSzPts val="1080"/>
              <a:buChar char="■"/>
              <a:defRPr/>
            </a:lvl4pPr>
            <a:lvl5pPr marL="1714500" lvl="4" indent="-217170" algn="r">
              <a:lnSpc>
                <a:spcPct val="90000"/>
              </a:lnSpc>
              <a:spcBef>
                <a:spcPts val="375"/>
              </a:spcBef>
              <a:spcAft>
                <a:spcPts val="0"/>
              </a:spcAft>
              <a:buSzPts val="96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35" name="Google Shape;635;p73"/>
          <p:cNvSpPr txBox="1"/>
          <p:nvPr/>
        </p:nvSpPr>
        <p:spPr>
          <a:xfrm>
            <a:off x="4572000" y="-397932"/>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accent1"/>
                </a:solidFill>
                <a:latin typeface="Calibri"/>
                <a:ea typeface="Calibri"/>
                <a:cs typeface="Calibri"/>
                <a:sym typeface="Calibri"/>
              </a:rPr>
              <a:t>“ </a:t>
            </a:r>
            <a:endParaRPr sz="225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ijdslijn">
  <p:cSld name="Tijdslijn 2">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8" name="Google Shape;638;p74"/>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9" name="Google Shape;639;p74"/>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40" name="Google Shape;640;p74"/>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41" name="Google Shape;641;p74"/>
          <p:cNvSpPr txBox="1">
            <a:spLocks noGrp="1"/>
          </p:cNvSpPr>
          <p:nvPr>
            <p:ph type="body" idx="1"/>
          </p:nvPr>
        </p:nvSpPr>
        <p:spPr>
          <a:xfrm>
            <a:off x="804358" y="197472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2" name="Google Shape;642;p74"/>
          <p:cNvSpPr txBox="1">
            <a:spLocks noGrp="1"/>
          </p:cNvSpPr>
          <p:nvPr>
            <p:ph type="body" idx="2"/>
          </p:nvPr>
        </p:nvSpPr>
        <p:spPr>
          <a:xfrm>
            <a:off x="191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3" name="Google Shape;643;p74"/>
          <p:cNvSpPr txBox="1">
            <a:spLocks noGrp="1"/>
          </p:cNvSpPr>
          <p:nvPr>
            <p:ph type="body" idx="3"/>
          </p:nvPr>
        </p:nvSpPr>
        <p:spPr>
          <a:xfrm>
            <a:off x="565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4" name="Google Shape;644;p74"/>
          <p:cNvSpPr txBox="1">
            <a:spLocks noGrp="1"/>
          </p:cNvSpPr>
          <p:nvPr>
            <p:ph type="body" idx="4"/>
          </p:nvPr>
        </p:nvSpPr>
        <p:spPr>
          <a:xfrm>
            <a:off x="9395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5" name="Google Shape;645;p74"/>
          <p:cNvSpPr txBox="1">
            <a:spLocks noGrp="1"/>
          </p:cNvSpPr>
          <p:nvPr>
            <p:ph type="body" idx="5"/>
          </p:nvPr>
        </p:nvSpPr>
        <p:spPr>
          <a:xfrm>
            <a:off x="131385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6" name="Google Shape;646;p74"/>
          <p:cNvSpPr txBox="1">
            <a:spLocks noGrp="1"/>
          </p:cNvSpPr>
          <p:nvPr>
            <p:ph type="body" idx="6"/>
          </p:nvPr>
        </p:nvSpPr>
        <p:spPr>
          <a:xfrm>
            <a:off x="1688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7" name="Google Shape;647;p74"/>
          <p:cNvSpPr txBox="1">
            <a:spLocks noGrp="1"/>
          </p:cNvSpPr>
          <p:nvPr>
            <p:ph type="body" idx="7"/>
          </p:nvPr>
        </p:nvSpPr>
        <p:spPr>
          <a:xfrm>
            <a:off x="2062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8" name="Google Shape;648;p74"/>
          <p:cNvSpPr txBox="1">
            <a:spLocks noGrp="1"/>
          </p:cNvSpPr>
          <p:nvPr>
            <p:ph type="body" idx="8"/>
          </p:nvPr>
        </p:nvSpPr>
        <p:spPr>
          <a:xfrm>
            <a:off x="24366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9" name="Google Shape;649;p74"/>
          <p:cNvSpPr txBox="1">
            <a:spLocks noGrp="1"/>
          </p:cNvSpPr>
          <p:nvPr>
            <p:ph type="body" idx="9"/>
          </p:nvPr>
        </p:nvSpPr>
        <p:spPr>
          <a:xfrm>
            <a:off x="281096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0" name="Google Shape;650;p74"/>
          <p:cNvSpPr txBox="1">
            <a:spLocks noGrp="1"/>
          </p:cNvSpPr>
          <p:nvPr>
            <p:ph type="body" idx="13"/>
          </p:nvPr>
        </p:nvSpPr>
        <p:spPr>
          <a:xfrm>
            <a:off x="31852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1" name="Google Shape;651;p74"/>
          <p:cNvSpPr txBox="1">
            <a:spLocks noGrp="1"/>
          </p:cNvSpPr>
          <p:nvPr>
            <p:ph type="body" idx="14"/>
          </p:nvPr>
        </p:nvSpPr>
        <p:spPr>
          <a:xfrm>
            <a:off x="35595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2" name="Google Shape;652;p74"/>
          <p:cNvSpPr txBox="1">
            <a:spLocks noGrp="1"/>
          </p:cNvSpPr>
          <p:nvPr>
            <p:ph type="body" idx="15"/>
          </p:nvPr>
        </p:nvSpPr>
        <p:spPr>
          <a:xfrm>
            <a:off x="39337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3" name="Google Shape;653;p74"/>
          <p:cNvSpPr txBox="1">
            <a:spLocks noGrp="1"/>
          </p:cNvSpPr>
          <p:nvPr>
            <p:ph type="body" idx="16"/>
          </p:nvPr>
        </p:nvSpPr>
        <p:spPr>
          <a:xfrm>
            <a:off x="43080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4" name="Google Shape;654;p74"/>
          <p:cNvSpPr txBox="1">
            <a:spLocks noGrp="1"/>
          </p:cNvSpPr>
          <p:nvPr>
            <p:ph type="body" idx="17"/>
          </p:nvPr>
        </p:nvSpPr>
        <p:spPr>
          <a:xfrm>
            <a:off x="46823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5" name="Google Shape;655;p74"/>
          <p:cNvSpPr txBox="1">
            <a:spLocks noGrp="1"/>
          </p:cNvSpPr>
          <p:nvPr>
            <p:ph type="body" idx="18"/>
          </p:nvPr>
        </p:nvSpPr>
        <p:spPr>
          <a:xfrm>
            <a:off x="50566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6" name="Google Shape;656;p74"/>
          <p:cNvSpPr txBox="1">
            <a:spLocks noGrp="1"/>
          </p:cNvSpPr>
          <p:nvPr>
            <p:ph type="body" idx="19"/>
          </p:nvPr>
        </p:nvSpPr>
        <p:spPr>
          <a:xfrm>
            <a:off x="54309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7" name="Google Shape;657;p74"/>
          <p:cNvSpPr txBox="1">
            <a:spLocks noGrp="1"/>
          </p:cNvSpPr>
          <p:nvPr>
            <p:ph type="body" idx="20"/>
          </p:nvPr>
        </p:nvSpPr>
        <p:spPr>
          <a:xfrm>
            <a:off x="58051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8" name="Google Shape;658;p74"/>
          <p:cNvSpPr txBox="1">
            <a:spLocks noGrp="1"/>
          </p:cNvSpPr>
          <p:nvPr>
            <p:ph type="body" idx="21"/>
          </p:nvPr>
        </p:nvSpPr>
        <p:spPr>
          <a:xfrm>
            <a:off x="617946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9" name="Google Shape;659;p74"/>
          <p:cNvSpPr txBox="1">
            <a:spLocks noGrp="1"/>
          </p:cNvSpPr>
          <p:nvPr>
            <p:ph type="body" idx="22"/>
          </p:nvPr>
        </p:nvSpPr>
        <p:spPr>
          <a:xfrm>
            <a:off x="65537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0" name="Google Shape;660;p74"/>
          <p:cNvSpPr txBox="1">
            <a:spLocks noGrp="1"/>
          </p:cNvSpPr>
          <p:nvPr>
            <p:ph type="body" idx="23"/>
          </p:nvPr>
        </p:nvSpPr>
        <p:spPr>
          <a:xfrm>
            <a:off x="6928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1" name="Google Shape;661;p74"/>
          <p:cNvSpPr txBox="1">
            <a:spLocks noGrp="1"/>
          </p:cNvSpPr>
          <p:nvPr>
            <p:ph type="body" idx="24"/>
          </p:nvPr>
        </p:nvSpPr>
        <p:spPr>
          <a:xfrm>
            <a:off x="7302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2" name="Google Shape;662;p74"/>
          <p:cNvSpPr txBox="1">
            <a:spLocks noGrp="1"/>
          </p:cNvSpPr>
          <p:nvPr>
            <p:ph type="body" idx="25"/>
          </p:nvPr>
        </p:nvSpPr>
        <p:spPr>
          <a:xfrm>
            <a:off x="767657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3" name="Google Shape;663;p74"/>
          <p:cNvSpPr txBox="1">
            <a:spLocks noGrp="1"/>
          </p:cNvSpPr>
          <p:nvPr>
            <p:ph type="body" idx="26"/>
          </p:nvPr>
        </p:nvSpPr>
        <p:spPr>
          <a:xfrm>
            <a:off x="80508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4" name="Google Shape;664;p74"/>
          <p:cNvSpPr txBox="1">
            <a:spLocks noGrp="1"/>
          </p:cNvSpPr>
          <p:nvPr>
            <p:ph type="body" idx="27"/>
          </p:nvPr>
        </p:nvSpPr>
        <p:spPr>
          <a:xfrm>
            <a:off x="8425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5" name="Google Shape;665;p74"/>
          <p:cNvSpPr txBox="1">
            <a:spLocks noGrp="1"/>
          </p:cNvSpPr>
          <p:nvPr>
            <p:ph type="body" idx="28"/>
          </p:nvPr>
        </p:nvSpPr>
        <p:spPr>
          <a:xfrm>
            <a:off x="8799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cxnSp>
        <p:nvCxnSpPr>
          <p:cNvPr id="666" name="Google Shape;666;p74"/>
          <p:cNvCxnSpPr/>
          <p:nvPr/>
        </p:nvCxnSpPr>
        <p:spPr>
          <a:xfrm>
            <a:off x="206968" y="3508741"/>
            <a:ext cx="8937032" cy="27000"/>
          </a:xfrm>
          <a:prstGeom prst="straightConnector1">
            <a:avLst/>
          </a:prstGeom>
          <a:noFill/>
          <a:ln w="38100" cap="flat" cmpd="sng">
            <a:solidFill>
              <a:schemeClr val="accent3"/>
            </a:solidFill>
            <a:prstDash val="solid"/>
            <a:miter lim="800000"/>
            <a:headEnd type="none" w="sm" len="sm"/>
            <a:tailEnd type="triangle" w="med" len="med"/>
          </a:ln>
        </p:spPr>
      </p:cxnSp>
      <p:sp>
        <p:nvSpPr>
          <p:cNvPr id="667" name="Google Shape;667;p74"/>
          <p:cNvSpPr txBox="1">
            <a:spLocks noGrp="1"/>
          </p:cNvSpPr>
          <p:nvPr>
            <p:ph type="body" idx="29"/>
          </p:nvPr>
        </p:nvSpPr>
        <p:spPr>
          <a:xfrm>
            <a:off x="187204" y="3687025"/>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8" name="Google Shape;668;p74"/>
          <p:cNvSpPr txBox="1">
            <a:spLocks noGrp="1"/>
          </p:cNvSpPr>
          <p:nvPr>
            <p:ph type="body" idx="30"/>
          </p:nvPr>
        </p:nvSpPr>
        <p:spPr>
          <a:xfrm>
            <a:off x="4678242" y="3685331"/>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grpSp>
        <p:nvGrpSpPr>
          <p:cNvPr id="669" name="Google Shape;669;p74" title="Maandlijnen van tijdlijn"/>
          <p:cNvGrpSpPr/>
          <p:nvPr/>
        </p:nvGrpSpPr>
        <p:grpSpPr>
          <a:xfrm>
            <a:off x="357998" y="3447364"/>
            <a:ext cx="8579034" cy="136226"/>
            <a:chOff x="620712" y="3799174"/>
            <a:chExt cx="10856346" cy="154901"/>
          </a:xfrm>
        </p:grpSpPr>
        <p:cxnSp>
          <p:nvCxnSpPr>
            <p:cNvPr id="670" name="Google Shape;670;p74"/>
            <p:cNvCxnSpPr/>
            <p:nvPr/>
          </p:nvCxnSpPr>
          <p:spPr>
            <a:xfrm>
              <a:off x="6207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1" name="Google Shape;671;p74"/>
            <p:cNvCxnSpPr/>
            <p:nvPr/>
          </p:nvCxnSpPr>
          <p:spPr>
            <a:xfrm>
              <a:off x="10927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2" name="Google Shape;672;p74"/>
            <p:cNvCxnSpPr/>
            <p:nvPr/>
          </p:nvCxnSpPr>
          <p:spPr>
            <a:xfrm>
              <a:off x="15647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3" name="Google Shape;673;p74"/>
            <p:cNvCxnSpPr/>
            <p:nvPr/>
          </p:nvCxnSpPr>
          <p:spPr>
            <a:xfrm>
              <a:off x="203675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4" name="Google Shape;674;p74"/>
            <p:cNvCxnSpPr/>
            <p:nvPr/>
          </p:nvCxnSpPr>
          <p:spPr>
            <a:xfrm>
              <a:off x="250877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5" name="Google Shape;675;p74"/>
            <p:cNvCxnSpPr/>
            <p:nvPr/>
          </p:nvCxnSpPr>
          <p:spPr>
            <a:xfrm>
              <a:off x="298078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6" name="Google Shape;676;p74"/>
            <p:cNvCxnSpPr/>
            <p:nvPr/>
          </p:nvCxnSpPr>
          <p:spPr>
            <a:xfrm>
              <a:off x="345280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7" name="Google Shape;677;p74"/>
            <p:cNvCxnSpPr/>
            <p:nvPr/>
          </p:nvCxnSpPr>
          <p:spPr>
            <a:xfrm>
              <a:off x="392481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8" name="Google Shape;678;p74"/>
            <p:cNvCxnSpPr/>
            <p:nvPr/>
          </p:nvCxnSpPr>
          <p:spPr>
            <a:xfrm>
              <a:off x="439683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9" name="Google Shape;679;p74"/>
            <p:cNvCxnSpPr/>
            <p:nvPr/>
          </p:nvCxnSpPr>
          <p:spPr>
            <a:xfrm>
              <a:off x="486884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0" name="Google Shape;680;p74"/>
            <p:cNvCxnSpPr/>
            <p:nvPr/>
          </p:nvCxnSpPr>
          <p:spPr>
            <a:xfrm>
              <a:off x="534086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1" name="Google Shape;681;p74"/>
            <p:cNvCxnSpPr/>
            <p:nvPr/>
          </p:nvCxnSpPr>
          <p:spPr>
            <a:xfrm>
              <a:off x="581287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2" name="Google Shape;682;p74"/>
            <p:cNvCxnSpPr/>
            <p:nvPr/>
          </p:nvCxnSpPr>
          <p:spPr>
            <a:xfrm>
              <a:off x="628489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3" name="Google Shape;683;p74"/>
            <p:cNvCxnSpPr/>
            <p:nvPr/>
          </p:nvCxnSpPr>
          <p:spPr>
            <a:xfrm>
              <a:off x="675690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4" name="Google Shape;684;p74"/>
            <p:cNvCxnSpPr/>
            <p:nvPr/>
          </p:nvCxnSpPr>
          <p:spPr>
            <a:xfrm>
              <a:off x="722892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5" name="Google Shape;685;p74"/>
            <p:cNvCxnSpPr/>
            <p:nvPr/>
          </p:nvCxnSpPr>
          <p:spPr>
            <a:xfrm>
              <a:off x="770093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6" name="Google Shape;686;p74"/>
            <p:cNvCxnSpPr/>
            <p:nvPr/>
          </p:nvCxnSpPr>
          <p:spPr>
            <a:xfrm>
              <a:off x="817295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7" name="Google Shape;687;p74"/>
            <p:cNvCxnSpPr/>
            <p:nvPr/>
          </p:nvCxnSpPr>
          <p:spPr>
            <a:xfrm>
              <a:off x="864496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8" name="Google Shape;688;p74"/>
            <p:cNvCxnSpPr/>
            <p:nvPr/>
          </p:nvCxnSpPr>
          <p:spPr>
            <a:xfrm>
              <a:off x="911698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9" name="Google Shape;689;p74"/>
            <p:cNvCxnSpPr/>
            <p:nvPr/>
          </p:nvCxnSpPr>
          <p:spPr>
            <a:xfrm>
              <a:off x="958899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0" name="Google Shape;690;p74"/>
            <p:cNvCxnSpPr/>
            <p:nvPr/>
          </p:nvCxnSpPr>
          <p:spPr>
            <a:xfrm>
              <a:off x="100610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1" name="Google Shape;691;p74"/>
            <p:cNvCxnSpPr/>
            <p:nvPr/>
          </p:nvCxnSpPr>
          <p:spPr>
            <a:xfrm>
              <a:off x="105330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2" name="Google Shape;692;p74"/>
            <p:cNvCxnSpPr/>
            <p:nvPr/>
          </p:nvCxnSpPr>
          <p:spPr>
            <a:xfrm>
              <a:off x="110050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3" name="Google Shape;693;p74"/>
            <p:cNvCxnSpPr/>
            <p:nvPr/>
          </p:nvCxnSpPr>
          <p:spPr>
            <a:xfrm>
              <a:off x="11477057" y="3799174"/>
              <a:ext cx="1" cy="154901"/>
            </a:xfrm>
            <a:prstGeom prst="straightConnector1">
              <a:avLst/>
            </a:prstGeom>
            <a:noFill/>
            <a:ln w="9525" cap="flat" cmpd="sng">
              <a:solidFill>
                <a:schemeClr val="accent3"/>
              </a:solidFill>
              <a:prstDash val="solid"/>
              <a:miter lim="800000"/>
              <a:headEnd type="oval" w="sm" len="sm"/>
              <a:tailEnd type="oval" w="sm" len="sm"/>
            </a:ln>
          </p:spPr>
        </p:cxnSp>
      </p:grpSp>
      <p:sp>
        <p:nvSpPr>
          <p:cNvPr id="694" name="Google Shape;694;p74"/>
          <p:cNvSpPr txBox="1">
            <a:spLocks noGrp="1"/>
          </p:cNvSpPr>
          <p:nvPr>
            <p:ph type="body" idx="31"/>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5" name="Google Shape;695;p74"/>
          <p:cNvSpPr txBox="1">
            <a:spLocks noGrp="1"/>
          </p:cNvSpPr>
          <p:nvPr>
            <p:ph type="body" idx="32"/>
          </p:nvPr>
        </p:nvSpPr>
        <p:spPr>
          <a:xfrm>
            <a:off x="804358" y="441456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6" name="Google Shape;696;p74"/>
          <p:cNvSpPr txBox="1">
            <a:spLocks noGrp="1"/>
          </p:cNvSpPr>
          <p:nvPr>
            <p:ph type="body" idx="33"/>
          </p:nvPr>
        </p:nvSpPr>
        <p:spPr>
          <a:xfrm>
            <a:off x="1923304" y="2469615"/>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7" name="Google Shape;697;p74"/>
          <p:cNvSpPr txBox="1">
            <a:spLocks noGrp="1"/>
          </p:cNvSpPr>
          <p:nvPr>
            <p:ph type="body" idx="34"/>
          </p:nvPr>
        </p:nvSpPr>
        <p:spPr>
          <a:xfrm>
            <a:off x="3046452" y="148343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8" name="Google Shape;698;p74"/>
          <p:cNvSpPr txBox="1">
            <a:spLocks noGrp="1"/>
          </p:cNvSpPr>
          <p:nvPr>
            <p:ph type="body" idx="35"/>
          </p:nvPr>
        </p:nvSpPr>
        <p:spPr>
          <a:xfrm>
            <a:off x="1923304" y="391459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Stappen_01">
  <p:cSld name="Stappen_01 2">
    <p:spTree>
      <p:nvGrpSpPr>
        <p:cNvPr id="1" name="Shape 699"/>
        <p:cNvGrpSpPr/>
        <p:nvPr/>
      </p:nvGrpSpPr>
      <p:grpSpPr>
        <a:xfrm>
          <a:off x="0" y="0"/>
          <a:ext cx="0" cy="0"/>
          <a:chOff x="0" y="0"/>
          <a:chExt cx="0" cy="0"/>
        </a:xfrm>
      </p:grpSpPr>
      <p:pic>
        <p:nvPicPr>
          <p:cNvPr id="700" name="Google Shape;700;p75"/>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701" name="Google Shape;701;p7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2" name="Google Shape;702;p7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03" name="Google Shape;703;p75"/>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4" name="Google Shape;704;p75"/>
          <p:cNvSpPr>
            <a:spLocks noGrp="1"/>
          </p:cNvSpPr>
          <p:nvPr>
            <p:ph type="pic" idx="2"/>
          </p:nvPr>
        </p:nvSpPr>
        <p:spPr>
          <a:xfrm>
            <a:off x="600206" y="1839763"/>
            <a:ext cx="1808162" cy="2034494"/>
          </a:xfrm>
          <a:prstGeom prst="rect">
            <a:avLst/>
          </a:prstGeom>
          <a:noFill/>
          <a:ln>
            <a:noFill/>
          </a:ln>
        </p:spPr>
      </p:sp>
      <p:sp>
        <p:nvSpPr>
          <p:cNvPr id="705" name="Google Shape;705;p75"/>
          <p:cNvSpPr txBox="1">
            <a:spLocks noGrp="1"/>
          </p:cNvSpPr>
          <p:nvPr>
            <p:ph type="body" idx="1"/>
          </p:nvPr>
        </p:nvSpPr>
        <p:spPr>
          <a:xfrm>
            <a:off x="6002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6" name="Google Shape;706;p75"/>
          <p:cNvSpPr txBox="1">
            <a:spLocks noGrp="1"/>
          </p:cNvSpPr>
          <p:nvPr>
            <p:ph type="body" idx="3"/>
          </p:nvPr>
        </p:nvSpPr>
        <p:spPr>
          <a:xfrm>
            <a:off x="6002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7" name="Google Shape;707;p75"/>
          <p:cNvSpPr>
            <a:spLocks noGrp="1"/>
          </p:cNvSpPr>
          <p:nvPr>
            <p:ph type="pic" idx="4"/>
          </p:nvPr>
        </p:nvSpPr>
        <p:spPr>
          <a:xfrm>
            <a:off x="2689406" y="1839763"/>
            <a:ext cx="1808162" cy="2034494"/>
          </a:xfrm>
          <a:prstGeom prst="rect">
            <a:avLst/>
          </a:prstGeom>
          <a:noFill/>
          <a:ln>
            <a:noFill/>
          </a:ln>
        </p:spPr>
      </p:sp>
      <p:sp>
        <p:nvSpPr>
          <p:cNvPr id="708" name="Google Shape;708;p75"/>
          <p:cNvSpPr txBox="1">
            <a:spLocks noGrp="1"/>
          </p:cNvSpPr>
          <p:nvPr>
            <p:ph type="body" idx="5"/>
          </p:nvPr>
        </p:nvSpPr>
        <p:spPr>
          <a:xfrm>
            <a:off x="26894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9" name="Google Shape;709;p75"/>
          <p:cNvSpPr txBox="1">
            <a:spLocks noGrp="1"/>
          </p:cNvSpPr>
          <p:nvPr>
            <p:ph type="body" idx="6"/>
          </p:nvPr>
        </p:nvSpPr>
        <p:spPr>
          <a:xfrm>
            <a:off x="26894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0" name="Google Shape;710;p75"/>
          <p:cNvSpPr>
            <a:spLocks noGrp="1"/>
          </p:cNvSpPr>
          <p:nvPr>
            <p:ph type="pic" idx="7"/>
          </p:nvPr>
        </p:nvSpPr>
        <p:spPr>
          <a:xfrm>
            <a:off x="4778605" y="1839763"/>
            <a:ext cx="1808162" cy="2034494"/>
          </a:xfrm>
          <a:prstGeom prst="rect">
            <a:avLst/>
          </a:prstGeom>
          <a:noFill/>
          <a:ln>
            <a:noFill/>
          </a:ln>
        </p:spPr>
      </p:sp>
      <p:sp>
        <p:nvSpPr>
          <p:cNvPr id="711" name="Google Shape;711;p75"/>
          <p:cNvSpPr txBox="1">
            <a:spLocks noGrp="1"/>
          </p:cNvSpPr>
          <p:nvPr>
            <p:ph type="body" idx="8"/>
          </p:nvPr>
        </p:nvSpPr>
        <p:spPr>
          <a:xfrm>
            <a:off x="47786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2" name="Google Shape;712;p75"/>
          <p:cNvSpPr txBox="1">
            <a:spLocks noGrp="1"/>
          </p:cNvSpPr>
          <p:nvPr>
            <p:ph type="body" idx="9"/>
          </p:nvPr>
        </p:nvSpPr>
        <p:spPr>
          <a:xfrm>
            <a:off x="4778604"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3" name="Google Shape;713;p75"/>
          <p:cNvSpPr>
            <a:spLocks noGrp="1"/>
          </p:cNvSpPr>
          <p:nvPr>
            <p:ph type="pic" idx="13"/>
          </p:nvPr>
        </p:nvSpPr>
        <p:spPr>
          <a:xfrm>
            <a:off x="6867805" y="1839763"/>
            <a:ext cx="1808162" cy="2034494"/>
          </a:xfrm>
          <a:prstGeom prst="rect">
            <a:avLst/>
          </a:prstGeom>
          <a:noFill/>
          <a:ln>
            <a:noFill/>
          </a:ln>
        </p:spPr>
      </p:sp>
      <p:sp>
        <p:nvSpPr>
          <p:cNvPr id="714" name="Google Shape;714;p75"/>
          <p:cNvSpPr txBox="1">
            <a:spLocks noGrp="1"/>
          </p:cNvSpPr>
          <p:nvPr>
            <p:ph type="body" idx="14"/>
          </p:nvPr>
        </p:nvSpPr>
        <p:spPr>
          <a:xfrm>
            <a:off x="68678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5" name="Google Shape;715;p75"/>
          <p:cNvSpPr txBox="1">
            <a:spLocks noGrp="1"/>
          </p:cNvSpPr>
          <p:nvPr>
            <p:ph type="body" idx="15"/>
          </p:nvPr>
        </p:nvSpPr>
        <p:spPr>
          <a:xfrm>
            <a:off x="6867803"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6" name="Google Shape;716;p75"/>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Stappen_02">
  <p:cSld name="Stappen_02 2">
    <p:bg>
      <p:bgPr>
        <a:solidFill>
          <a:schemeClr val="accent2"/>
        </a:solidFill>
        <a:effectLst/>
      </p:bgPr>
    </p:bg>
    <p:spTree>
      <p:nvGrpSpPr>
        <p:cNvPr id="1" name="Shape 717"/>
        <p:cNvGrpSpPr/>
        <p:nvPr/>
      </p:nvGrpSpPr>
      <p:grpSpPr>
        <a:xfrm>
          <a:off x="0" y="0"/>
          <a:ext cx="0" cy="0"/>
          <a:chOff x="0" y="0"/>
          <a:chExt cx="0" cy="0"/>
        </a:xfrm>
      </p:grpSpPr>
      <p:sp>
        <p:nvSpPr>
          <p:cNvPr id="718" name="Google Shape;718;p7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9" name="Google Shape;719;p7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20" name="Google Shape;720;p76"/>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721" name="Google Shape;721;p76"/>
          <p:cNvSpPr>
            <a:spLocks noGrp="1"/>
          </p:cNvSpPr>
          <p:nvPr>
            <p:ph type="dgm" idx="2"/>
          </p:nvPr>
        </p:nvSpPr>
        <p:spPr>
          <a:xfrm>
            <a:off x="596756" y="1544637"/>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2" name="Google Shape;722;p76"/>
          <p:cNvSpPr>
            <a:spLocks noGrp="1"/>
          </p:cNvSpPr>
          <p:nvPr>
            <p:ph type="dgm" idx="3"/>
          </p:nvPr>
        </p:nvSpPr>
        <p:spPr>
          <a:xfrm>
            <a:off x="2702666" y="1544636"/>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3" name="Google Shape;723;p76"/>
          <p:cNvSpPr>
            <a:spLocks noGrp="1"/>
          </p:cNvSpPr>
          <p:nvPr>
            <p:ph type="dgm" idx="4"/>
          </p:nvPr>
        </p:nvSpPr>
        <p:spPr>
          <a:xfrm>
            <a:off x="4808577" y="1544635"/>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4" name="Google Shape;724;p76"/>
          <p:cNvSpPr>
            <a:spLocks noGrp="1"/>
          </p:cNvSpPr>
          <p:nvPr>
            <p:ph type="dgm" idx="5"/>
          </p:nvPr>
        </p:nvSpPr>
        <p:spPr>
          <a:xfrm>
            <a:off x="6914489" y="1544634"/>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5" name="Google Shape;725;p76"/>
          <p:cNvSpPr txBox="1">
            <a:spLocks noGrp="1"/>
          </p:cNvSpPr>
          <p:nvPr>
            <p:ph type="body" idx="1"/>
          </p:nvPr>
        </p:nvSpPr>
        <p:spPr>
          <a:xfrm>
            <a:off x="596756"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6" name="Google Shape;726;p76"/>
          <p:cNvSpPr txBox="1">
            <a:spLocks noGrp="1"/>
          </p:cNvSpPr>
          <p:nvPr>
            <p:ph type="body" idx="6"/>
          </p:nvPr>
        </p:nvSpPr>
        <p:spPr>
          <a:xfrm>
            <a:off x="2702390"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7" name="Google Shape;727;p76"/>
          <p:cNvSpPr txBox="1">
            <a:spLocks noGrp="1"/>
          </p:cNvSpPr>
          <p:nvPr>
            <p:ph type="body" idx="7"/>
          </p:nvPr>
        </p:nvSpPr>
        <p:spPr>
          <a:xfrm>
            <a:off x="4808024"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8" name="Google Shape;728;p76"/>
          <p:cNvSpPr txBox="1">
            <a:spLocks noGrp="1"/>
          </p:cNvSpPr>
          <p:nvPr>
            <p:ph type="body" idx="8"/>
          </p:nvPr>
        </p:nvSpPr>
        <p:spPr>
          <a:xfrm>
            <a:off x="6913658"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9" name="Google Shape;729;p76"/>
          <p:cNvSpPr txBox="1">
            <a:spLocks noGrp="1"/>
          </p:cNvSpPr>
          <p:nvPr>
            <p:ph type="body" idx="9"/>
          </p:nvPr>
        </p:nvSpPr>
        <p:spPr>
          <a:xfrm>
            <a:off x="596756"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0" name="Google Shape;730;p76"/>
          <p:cNvSpPr txBox="1">
            <a:spLocks noGrp="1"/>
          </p:cNvSpPr>
          <p:nvPr>
            <p:ph type="body" idx="13"/>
          </p:nvPr>
        </p:nvSpPr>
        <p:spPr>
          <a:xfrm>
            <a:off x="2698281"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1" name="Google Shape;731;p76"/>
          <p:cNvSpPr txBox="1">
            <a:spLocks noGrp="1"/>
          </p:cNvSpPr>
          <p:nvPr>
            <p:ph type="body" idx="14"/>
          </p:nvPr>
        </p:nvSpPr>
        <p:spPr>
          <a:xfrm>
            <a:off x="4808024"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2" name="Google Shape;732;p76"/>
          <p:cNvSpPr txBox="1">
            <a:spLocks noGrp="1"/>
          </p:cNvSpPr>
          <p:nvPr>
            <p:ph type="body" idx="15"/>
          </p:nvPr>
        </p:nvSpPr>
        <p:spPr>
          <a:xfrm>
            <a:off x="6909549"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3" name="Google Shape;733;p76"/>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4" name="Google Shape;734;p76"/>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5" name="Google Shape;735;p76"/>
          <p:cNvSpPr>
            <a:spLocks noGrp="1"/>
          </p:cNvSpPr>
          <p:nvPr>
            <p:ph type="body" idx="17"/>
          </p:nvPr>
        </p:nvSpPr>
        <p:spPr>
          <a:xfrm>
            <a:off x="266953" y="1214831"/>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6" name="Google Shape;736;p76"/>
          <p:cNvSpPr>
            <a:spLocks noGrp="1"/>
          </p:cNvSpPr>
          <p:nvPr>
            <p:ph type="body" idx="18"/>
          </p:nvPr>
        </p:nvSpPr>
        <p:spPr>
          <a:xfrm>
            <a:off x="2376696" y="1213450"/>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7" name="Google Shape;737;p76"/>
          <p:cNvSpPr>
            <a:spLocks noGrp="1"/>
          </p:cNvSpPr>
          <p:nvPr>
            <p:ph type="body" idx="19"/>
          </p:nvPr>
        </p:nvSpPr>
        <p:spPr>
          <a:xfrm>
            <a:off x="4486439"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8" name="Google Shape;738;p76"/>
          <p:cNvSpPr>
            <a:spLocks noGrp="1"/>
          </p:cNvSpPr>
          <p:nvPr>
            <p:ph type="body" idx="20"/>
          </p:nvPr>
        </p:nvSpPr>
        <p:spPr>
          <a:xfrm>
            <a:off x="6600014"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739"/>
        <p:cNvGrpSpPr/>
        <p:nvPr/>
      </p:nvGrpSpPr>
      <p:grpSpPr>
        <a:xfrm>
          <a:off x="0" y="0"/>
          <a:ext cx="0" cy="0"/>
          <a:chOff x="0" y="0"/>
          <a:chExt cx="0" cy="0"/>
        </a:xfrm>
      </p:grpSpPr>
      <p:sp>
        <p:nvSpPr>
          <p:cNvPr id="740" name="Google Shape;740;p77"/>
          <p:cNvSpPr txBox="1">
            <a:spLocks noGrp="1"/>
          </p:cNvSpPr>
          <p:nvPr>
            <p:ph type="sldNum" idx="12"/>
          </p:nvPr>
        </p:nvSpPr>
        <p:spPr>
          <a:xfrm>
            <a:off x="6876014" y="4752000"/>
            <a:ext cx="2141775" cy="273825"/>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US"/>
              <a:t>26/03/17 </a:t>
            </a:r>
            <a:r>
              <a:rPr lang="en-US" b="1"/>
              <a:t>│</a:t>
            </a:r>
            <a:fld id="{00000000-1234-1234-1234-123412341234}" type="slidenum">
              <a:rPr lang="en-US"/>
              <a:pPr marL="0" lvl="0" indent="0" algn="r" rtl="0">
                <a:spcBef>
                  <a:spcPts val="0"/>
                </a:spcBef>
                <a:spcAft>
                  <a:spcPts val="0"/>
                </a:spcAft>
                <a:buNone/>
              </a:pPr>
              <a:t>‹#›</a:t>
            </a:fld>
            <a:endParaRPr/>
          </a:p>
        </p:txBody>
      </p:sp>
      <p:sp>
        <p:nvSpPr>
          <p:cNvPr id="741" name="Google Shape;741;p77"/>
          <p:cNvSpPr txBox="1">
            <a:spLocks noGrp="1"/>
          </p:cNvSpPr>
          <p:nvPr>
            <p:ph type="title"/>
          </p:nvPr>
        </p:nvSpPr>
        <p:spPr>
          <a:xfrm>
            <a:off x="457800" y="262200"/>
            <a:ext cx="7416000" cy="837000"/>
          </a:xfrm>
          <a:prstGeom prst="rect">
            <a:avLst/>
          </a:prstGeom>
          <a:noFill/>
          <a:ln>
            <a:noFill/>
          </a:ln>
        </p:spPr>
        <p:txBody>
          <a:bodyPr spcFirstLastPara="1" wrap="square" lIns="121900" tIns="121900" rIns="121900" bIns="121900" anchor="t" anchorCtr="0">
            <a:normAutofit/>
          </a:bodyPr>
          <a:lstStyle>
            <a:lvl1pPr marR="0" lvl="0" algn="l">
              <a:lnSpc>
                <a:spcPct val="102702"/>
              </a:lnSpc>
              <a:spcBef>
                <a:spcPts val="0"/>
              </a:spcBef>
              <a:spcAft>
                <a:spcPts val="0"/>
              </a:spcAft>
              <a:buClr>
                <a:schemeClr val="dk1"/>
              </a:buClr>
              <a:buSzPts val="4900"/>
              <a:buNone/>
              <a:defRPr sz="3675" i="0" u="none" strike="noStrike" cap="none">
                <a:solidFill>
                  <a:schemeClr val="dk1"/>
                </a:solidFill>
              </a:defRPr>
            </a:lvl1pPr>
            <a:lvl2pPr lvl="1" algn="l">
              <a:lnSpc>
                <a:spcPct val="100000"/>
              </a:lnSpc>
              <a:spcBef>
                <a:spcPts val="0"/>
              </a:spcBef>
              <a:spcAft>
                <a:spcPts val="0"/>
              </a:spcAft>
              <a:buSzPts val="1900"/>
              <a:buNone/>
              <a:defRPr sz="1800"/>
            </a:lvl2pPr>
            <a:lvl3pPr lvl="2" algn="l">
              <a:lnSpc>
                <a:spcPct val="100000"/>
              </a:lnSpc>
              <a:spcBef>
                <a:spcPts val="0"/>
              </a:spcBef>
              <a:spcAft>
                <a:spcPts val="0"/>
              </a:spcAft>
              <a:buSzPts val="1900"/>
              <a:buNone/>
              <a:defRPr sz="1800"/>
            </a:lvl3pPr>
            <a:lvl4pPr lvl="3" algn="l">
              <a:lnSpc>
                <a:spcPct val="100000"/>
              </a:lnSpc>
              <a:spcBef>
                <a:spcPts val="0"/>
              </a:spcBef>
              <a:spcAft>
                <a:spcPts val="0"/>
              </a:spcAft>
              <a:buSzPts val="1900"/>
              <a:buNone/>
              <a:defRPr sz="1800"/>
            </a:lvl4pPr>
            <a:lvl5pPr lvl="4" algn="l">
              <a:lnSpc>
                <a:spcPct val="100000"/>
              </a:lnSpc>
              <a:spcBef>
                <a:spcPts val="0"/>
              </a:spcBef>
              <a:spcAft>
                <a:spcPts val="0"/>
              </a:spcAft>
              <a:buSzPts val="1900"/>
              <a:buNone/>
              <a:defRPr sz="1800"/>
            </a:lvl5pPr>
            <a:lvl6pPr lvl="5" algn="l">
              <a:lnSpc>
                <a:spcPct val="100000"/>
              </a:lnSpc>
              <a:spcBef>
                <a:spcPts val="0"/>
              </a:spcBef>
              <a:spcAft>
                <a:spcPts val="0"/>
              </a:spcAft>
              <a:buSzPts val="1900"/>
              <a:buNone/>
              <a:defRPr sz="1800"/>
            </a:lvl6pPr>
            <a:lvl7pPr lvl="6" algn="l">
              <a:lnSpc>
                <a:spcPct val="100000"/>
              </a:lnSpc>
              <a:spcBef>
                <a:spcPts val="0"/>
              </a:spcBef>
              <a:spcAft>
                <a:spcPts val="0"/>
              </a:spcAft>
              <a:buSzPts val="1900"/>
              <a:buNone/>
              <a:defRPr sz="1800"/>
            </a:lvl7pPr>
            <a:lvl8pPr lvl="7" algn="l">
              <a:lnSpc>
                <a:spcPct val="100000"/>
              </a:lnSpc>
              <a:spcBef>
                <a:spcPts val="0"/>
              </a:spcBef>
              <a:spcAft>
                <a:spcPts val="0"/>
              </a:spcAft>
              <a:buSzPts val="1900"/>
              <a:buNone/>
              <a:defRPr sz="1800"/>
            </a:lvl8pPr>
            <a:lvl9pPr lvl="8" algn="l">
              <a:lnSpc>
                <a:spcPct val="100000"/>
              </a:lnSpc>
              <a:spcBef>
                <a:spcPts val="0"/>
              </a:spcBef>
              <a:spcAft>
                <a:spcPts val="0"/>
              </a:spcAft>
              <a:buSzPts val="1900"/>
              <a:buNone/>
              <a:defRPr sz="1800"/>
            </a:lvl9pPr>
          </a:lstStyle>
          <a:p>
            <a:endParaRPr/>
          </a:p>
        </p:txBody>
      </p:sp>
      <p:sp>
        <p:nvSpPr>
          <p:cNvPr id="742" name="Google Shape;742;p77"/>
          <p:cNvSpPr txBox="1">
            <a:spLocks noGrp="1"/>
          </p:cNvSpPr>
          <p:nvPr>
            <p:ph type="body" idx="1"/>
          </p:nvPr>
        </p:nvSpPr>
        <p:spPr>
          <a:xfrm>
            <a:off x="384725" y="1099200"/>
            <a:ext cx="7416000" cy="2754000"/>
          </a:xfrm>
          <a:prstGeom prst="rect">
            <a:avLst/>
          </a:prstGeom>
          <a:noFill/>
          <a:ln>
            <a:noFill/>
          </a:ln>
        </p:spPr>
        <p:txBody>
          <a:bodyPr spcFirstLastPara="1" wrap="square" lIns="121900" tIns="121900" rIns="121900" bIns="121900" anchor="t" anchorCtr="0">
            <a:normAutofit/>
          </a:bodyPr>
          <a:lstStyle>
            <a:lvl1pPr marL="342900" marR="0" lvl="0" indent="-295275" algn="l">
              <a:lnSpc>
                <a:spcPct val="90000"/>
              </a:lnSpc>
              <a:spcBef>
                <a:spcPts val="300"/>
              </a:spcBef>
              <a:spcAft>
                <a:spcPts val="0"/>
              </a:spcAft>
              <a:buClr>
                <a:schemeClr val="dk1"/>
              </a:buClr>
              <a:buSzPts val="2600"/>
              <a:buChar char="•"/>
              <a:defRPr sz="2175" i="0" u="none" strike="noStrike" cap="none">
                <a:solidFill>
                  <a:schemeClr val="dk1"/>
                </a:solidFill>
              </a:defRPr>
            </a:lvl1pPr>
            <a:lvl2pPr marL="685800" marR="0" lvl="1" indent="-276225" algn="l">
              <a:lnSpc>
                <a:spcPct val="90000"/>
              </a:lnSpc>
              <a:spcBef>
                <a:spcPts val="300"/>
              </a:spcBef>
              <a:spcAft>
                <a:spcPts val="0"/>
              </a:spcAft>
              <a:buClr>
                <a:srgbClr val="7F7F7F"/>
              </a:buClr>
              <a:buSzPts val="2200"/>
              <a:buChar char="•"/>
              <a:defRPr sz="2175" i="0" u="none" strike="noStrike" cap="none">
                <a:solidFill>
                  <a:srgbClr val="7F7F7F"/>
                </a:solidFill>
              </a:defRPr>
            </a:lvl2pPr>
            <a:lvl3pPr marL="1028700" marR="0" lvl="2" indent="-280988" algn="l">
              <a:lnSpc>
                <a:spcPct val="90000"/>
              </a:lnSpc>
              <a:spcBef>
                <a:spcPts val="300"/>
              </a:spcBef>
              <a:spcAft>
                <a:spcPts val="0"/>
              </a:spcAft>
              <a:buClr>
                <a:schemeClr val="dk1"/>
              </a:buClr>
              <a:buSzPts val="2300"/>
              <a:buChar char="•"/>
              <a:defRPr sz="2025" i="0" u="none" strike="noStrike" cap="none">
                <a:solidFill>
                  <a:schemeClr val="dk1"/>
                </a:solidFill>
              </a:defRPr>
            </a:lvl3pPr>
            <a:lvl4pPr marL="1371600" marR="0" lvl="3" indent="-266700" algn="l">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743" name="Google Shape;743;p77"/>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744" name="Google Shape;744;p7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745"/>
        <p:cNvGrpSpPr/>
        <p:nvPr/>
      </p:nvGrpSpPr>
      <p:grpSpPr>
        <a:xfrm>
          <a:off x="0" y="0"/>
          <a:ext cx="0" cy="0"/>
          <a:chOff x="0" y="0"/>
          <a:chExt cx="0" cy="0"/>
        </a:xfrm>
      </p:grpSpPr>
      <p:sp>
        <p:nvSpPr>
          <p:cNvPr id="746" name="Google Shape;746;p7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747"/>
        <p:cNvGrpSpPr/>
        <p:nvPr/>
      </p:nvGrpSpPr>
      <p:grpSpPr>
        <a:xfrm>
          <a:off x="0" y="0"/>
          <a:ext cx="0" cy="0"/>
          <a:chOff x="0" y="0"/>
          <a:chExt cx="0" cy="0"/>
        </a:xfrm>
      </p:grpSpPr>
      <p:sp>
        <p:nvSpPr>
          <p:cNvPr id="748" name="Google Shape;748;p79"/>
          <p:cNvSpPr txBox="1">
            <a:spLocks noGrp="1"/>
          </p:cNvSpPr>
          <p:nvPr>
            <p:ph type="ftr" idx="11"/>
          </p:nvPr>
        </p:nvSpPr>
        <p:spPr>
          <a:xfrm>
            <a:off x="443678" y="4953894"/>
            <a:ext cx="5616000" cy="132525"/>
          </a:xfrm>
          <a:prstGeom prst="rect">
            <a:avLst/>
          </a:prstGeom>
          <a:noFill/>
          <a:ln>
            <a:noFill/>
          </a:ln>
        </p:spPr>
        <p:txBody>
          <a:bodyPr spcFirstLastPara="1" wrap="square" lIns="121900" tIns="60925" rIns="121900" bIns="60925" anchor="ctr" anchorCtr="0">
            <a:noAutofit/>
          </a:bodyPr>
          <a:lstStyle>
            <a:lvl1pPr lvl="0" algn="l">
              <a:lnSpc>
                <a:spcPct val="100000"/>
              </a:lnSpc>
              <a:spcBef>
                <a:spcPts val="0"/>
              </a:spcBef>
              <a:spcAft>
                <a:spcPts val="0"/>
              </a:spcAft>
              <a:buSzPts val="1900"/>
              <a:buNone/>
              <a:defRPr sz="825" b="0">
                <a:solidFill>
                  <a:schemeClr val="lt2"/>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49" name="Google Shape;749;p79"/>
          <p:cNvSpPr txBox="1">
            <a:spLocks noGrp="1"/>
          </p:cNvSpPr>
          <p:nvPr>
            <p:ph type="sldNum" idx="12"/>
          </p:nvPr>
        </p:nvSpPr>
        <p:spPr>
          <a:xfrm>
            <a:off x="8020803" y="4909511"/>
            <a:ext cx="682425" cy="215325"/>
          </a:xfrm>
          <a:prstGeom prst="rect">
            <a:avLst/>
          </a:prstGeom>
          <a:noFill/>
          <a:ln>
            <a:noFill/>
          </a:ln>
        </p:spPr>
        <p:txBody>
          <a:bodyPr spcFirstLastPara="1" wrap="square" lIns="60925" tIns="60925" rIns="60925"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50" name="Google Shape;750;p79"/>
          <p:cNvSpPr txBox="1">
            <a:spLocks noGrp="1"/>
          </p:cNvSpPr>
          <p:nvPr>
            <p:ph type="dt" idx="10"/>
          </p:nvPr>
        </p:nvSpPr>
        <p:spPr>
          <a:xfrm>
            <a:off x="6059679" y="4952333"/>
            <a:ext cx="2643525" cy="131175"/>
          </a:xfrm>
          <a:prstGeom prst="rect">
            <a:avLst/>
          </a:prstGeom>
          <a:noFill/>
          <a:ln>
            <a:noFill/>
          </a:ln>
        </p:spPr>
        <p:txBody>
          <a:bodyPr spcFirstLastPara="1" wrap="square" lIns="121900" tIns="60925" rIns="121900" bIns="60925" anchor="ctr" anchorCtr="0">
            <a:noAutofit/>
          </a:bodyPr>
          <a:lstStyle>
            <a:lvl1pPr marR="0" lvl="0" algn="r" rtl="0">
              <a:lnSpc>
                <a:spcPct val="100000"/>
              </a:lnSpc>
              <a:spcBef>
                <a:spcPts val="0"/>
              </a:spcBef>
              <a:spcAft>
                <a:spcPts val="0"/>
              </a:spcAft>
              <a:buClr>
                <a:srgbClr val="000000"/>
              </a:buClr>
              <a:buSzPts val="1900"/>
              <a:buFont typeface="Arial"/>
              <a:buNone/>
              <a:defRPr sz="825"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121"/>
        <p:cNvGrpSpPr/>
        <p:nvPr/>
      </p:nvGrpSpPr>
      <p:grpSpPr>
        <a:xfrm>
          <a:off x="0" y="0"/>
          <a:ext cx="0" cy="0"/>
          <a:chOff x="0" y="0"/>
          <a:chExt cx="0" cy="0"/>
        </a:xfrm>
      </p:grpSpPr>
      <p:pic>
        <p:nvPicPr>
          <p:cNvPr id="122" name="Google Shape;122;p106"/>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123" name="Google Shape;123;p106"/>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4" name="Google Shape;124;p106"/>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5" name="Google Shape;125;p106"/>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1_Titeldia">
  <p:cSld name="1_Titeldia">
    <p:spTree>
      <p:nvGrpSpPr>
        <p:cNvPr id="1" name="Shape 751"/>
        <p:cNvGrpSpPr/>
        <p:nvPr/>
      </p:nvGrpSpPr>
      <p:grpSpPr>
        <a:xfrm>
          <a:off x="0" y="0"/>
          <a:ext cx="0" cy="0"/>
          <a:chOff x="0" y="0"/>
          <a:chExt cx="0" cy="0"/>
        </a:xfrm>
      </p:grpSpPr>
      <p:grpSp>
        <p:nvGrpSpPr>
          <p:cNvPr id="752" name="Google Shape;752;p80"/>
          <p:cNvGrpSpPr/>
          <p:nvPr/>
        </p:nvGrpSpPr>
        <p:grpSpPr>
          <a:xfrm>
            <a:off x="287993" y="216000"/>
            <a:ext cx="8553386" cy="4699125"/>
            <a:chOff x="288000" y="288000"/>
            <a:chExt cx="8553600" cy="6265500"/>
          </a:xfrm>
        </p:grpSpPr>
        <p:sp>
          <p:nvSpPr>
            <p:cNvPr id="753" name="Google Shape;753;p80"/>
            <p:cNvSpPr/>
            <p:nvPr/>
          </p:nvSpPr>
          <p:spPr>
            <a:xfrm>
              <a:off x="288000" y="288000"/>
              <a:ext cx="6768000" cy="62655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
          <p:nvSpPr>
            <p:cNvPr id="754" name="Google Shape;754;p80"/>
            <p:cNvSpPr/>
            <p:nvPr/>
          </p:nvSpPr>
          <p:spPr>
            <a:xfrm>
              <a:off x="7056000" y="288000"/>
              <a:ext cx="1785600" cy="6264000"/>
            </a:xfrm>
            <a:prstGeom prst="rtTriangle">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grpSp>
      <p:sp>
        <p:nvSpPr>
          <p:cNvPr id="755" name="Google Shape;755;p80"/>
          <p:cNvSpPr txBox="1">
            <a:spLocks noGrp="1"/>
          </p:cNvSpPr>
          <p:nvPr>
            <p:ph type="ctrTitle"/>
          </p:nvPr>
        </p:nvSpPr>
        <p:spPr>
          <a:xfrm>
            <a:off x="576000" y="1890000"/>
            <a:ext cx="7070175" cy="1184625"/>
          </a:xfrm>
          <a:prstGeom prst="rect">
            <a:avLst/>
          </a:prstGeom>
          <a:noFill/>
          <a:ln>
            <a:noFill/>
          </a:ln>
        </p:spPr>
        <p:txBody>
          <a:bodyPr spcFirstLastPara="1" wrap="square" lIns="121900" tIns="121900" rIns="121900" bIns="121900" anchor="b" anchorCtr="0">
            <a:normAutofit/>
          </a:bodyPr>
          <a:lstStyle>
            <a:lvl1pPr marR="0" lvl="0" algn="l">
              <a:lnSpc>
                <a:spcPct val="100000"/>
              </a:lnSpc>
              <a:spcBef>
                <a:spcPts val="0"/>
              </a:spcBef>
              <a:spcAft>
                <a:spcPts val="0"/>
              </a:spcAft>
              <a:buClr>
                <a:schemeClr val="dk1"/>
              </a:buClr>
              <a:buSzPts val="7200"/>
              <a:buNone/>
              <a:defRPr sz="5400" i="0" u="none" strike="noStrike" cap="none">
                <a:solidFill>
                  <a:schemeClr val="dk1"/>
                </a:solidFill>
              </a:defRPr>
            </a:lvl1pPr>
            <a:lvl2pPr lvl="1" algn="l">
              <a:lnSpc>
                <a:spcPct val="100000"/>
              </a:lnSpc>
              <a:spcBef>
                <a:spcPts val="0"/>
              </a:spcBef>
              <a:spcAft>
                <a:spcPts val="0"/>
              </a:spcAft>
              <a:buSzPts val="1900"/>
              <a:buNone/>
              <a:defRPr sz="1800"/>
            </a:lvl2pPr>
            <a:lvl3pPr lvl="2" algn="l">
              <a:lnSpc>
                <a:spcPct val="100000"/>
              </a:lnSpc>
              <a:spcBef>
                <a:spcPts val="0"/>
              </a:spcBef>
              <a:spcAft>
                <a:spcPts val="0"/>
              </a:spcAft>
              <a:buSzPts val="1900"/>
              <a:buNone/>
              <a:defRPr sz="1800"/>
            </a:lvl3pPr>
            <a:lvl4pPr lvl="3" algn="l">
              <a:lnSpc>
                <a:spcPct val="100000"/>
              </a:lnSpc>
              <a:spcBef>
                <a:spcPts val="0"/>
              </a:spcBef>
              <a:spcAft>
                <a:spcPts val="0"/>
              </a:spcAft>
              <a:buSzPts val="1900"/>
              <a:buNone/>
              <a:defRPr sz="1800"/>
            </a:lvl4pPr>
            <a:lvl5pPr lvl="4" algn="l">
              <a:lnSpc>
                <a:spcPct val="100000"/>
              </a:lnSpc>
              <a:spcBef>
                <a:spcPts val="0"/>
              </a:spcBef>
              <a:spcAft>
                <a:spcPts val="0"/>
              </a:spcAft>
              <a:buSzPts val="1900"/>
              <a:buNone/>
              <a:defRPr sz="1800"/>
            </a:lvl5pPr>
            <a:lvl6pPr lvl="5" algn="l">
              <a:lnSpc>
                <a:spcPct val="100000"/>
              </a:lnSpc>
              <a:spcBef>
                <a:spcPts val="0"/>
              </a:spcBef>
              <a:spcAft>
                <a:spcPts val="0"/>
              </a:spcAft>
              <a:buSzPts val="1900"/>
              <a:buNone/>
              <a:defRPr sz="1800"/>
            </a:lvl6pPr>
            <a:lvl7pPr lvl="6" algn="l">
              <a:lnSpc>
                <a:spcPct val="100000"/>
              </a:lnSpc>
              <a:spcBef>
                <a:spcPts val="0"/>
              </a:spcBef>
              <a:spcAft>
                <a:spcPts val="0"/>
              </a:spcAft>
              <a:buSzPts val="1900"/>
              <a:buNone/>
              <a:defRPr sz="1800"/>
            </a:lvl7pPr>
            <a:lvl8pPr lvl="7" algn="l">
              <a:lnSpc>
                <a:spcPct val="100000"/>
              </a:lnSpc>
              <a:spcBef>
                <a:spcPts val="0"/>
              </a:spcBef>
              <a:spcAft>
                <a:spcPts val="0"/>
              </a:spcAft>
              <a:buSzPts val="1900"/>
              <a:buNone/>
              <a:defRPr sz="1800"/>
            </a:lvl8pPr>
            <a:lvl9pPr lvl="8" algn="l">
              <a:lnSpc>
                <a:spcPct val="100000"/>
              </a:lnSpc>
              <a:spcBef>
                <a:spcPts val="0"/>
              </a:spcBef>
              <a:spcAft>
                <a:spcPts val="0"/>
              </a:spcAft>
              <a:buSzPts val="1900"/>
              <a:buNone/>
              <a:defRPr sz="1800"/>
            </a:lvl9pPr>
          </a:lstStyle>
          <a:p>
            <a:endParaRPr/>
          </a:p>
        </p:txBody>
      </p:sp>
      <p:sp>
        <p:nvSpPr>
          <p:cNvPr id="756" name="Google Shape;756;p80"/>
          <p:cNvSpPr txBox="1">
            <a:spLocks noGrp="1"/>
          </p:cNvSpPr>
          <p:nvPr>
            <p:ph type="subTitle" idx="1"/>
          </p:nvPr>
        </p:nvSpPr>
        <p:spPr>
          <a:xfrm>
            <a:off x="588600" y="3131025"/>
            <a:ext cx="7070175" cy="790200"/>
          </a:xfrm>
          <a:prstGeom prst="rect">
            <a:avLst/>
          </a:prstGeom>
          <a:noFill/>
          <a:ln>
            <a:noFill/>
          </a:ln>
        </p:spPr>
        <p:txBody>
          <a:bodyPr spcFirstLastPara="1" wrap="square" lIns="121900" tIns="121900" rIns="121900" bIns="121900" anchor="t" anchorCtr="0">
            <a:normAutofit/>
          </a:bodyPr>
          <a:lstStyle>
            <a:lvl1pPr marR="0" lvl="0" algn="l">
              <a:lnSpc>
                <a:spcPct val="111392"/>
              </a:lnSpc>
              <a:spcBef>
                <a:spcPts val="300"/>
              </a:spcBef>
              <a:spcAft>
                <a:spcPts val="0"/>
              </a:spcAft>
              <a:buClr>
                <a:schemeClr val="dk1"/>
              </a:buClr>
              <a:buSzPts val="1900"/>
              <a:buNone/>
              <a:defRPr sz="1575" i="0" u="none" strike="noStrike" cap="none">
                <a:solidFill>
                  <a:schemeClr val="dk1"/>
                </a:solidFill>
              </a:defRPr>
            </a:lvl1pPr>
            <a:lvl2pPr marR="0" lvl="1" algn="ctr">
              <a:lnSpc>
                <a:spcPct val="90000"/>
              </a:lnSpc>
              <a:spcBef>
                <a:spcPts val="300"/>
              </a:spcBef>
              <a:spcAft>
                <a:spcPts val="0"/>
              </a:spcAft>
              <a:buClr>
                <a:srgbClr val="7F7F7F"/>
              </a:buClr>
              <a:buSzPts val="1900"/>
              <a:buNone/>
              <a:defRPr sz="2025" i="0" u="none" strike="noStrike" cap="none">
                <a:solidFill>
                  <a:srgbClr val="7F7F7F"/>
                </a:solidFill>
              </a:defRPr>
            </a:lvl2pPr>
            <a:lvl3pPr marR="0" lvl="2" algn="ctr">
              <a:lnSpc>
                <a:spcPct val="90000"/>
              </a:lnSpc>
              <a:spcBef>
                <a:spcPts val="300"/>
              </a:spcBef>
              <a:spcAft>
                <a:spcPts val="0"/>
              </a:spcAft>
              <a:buClr>
                <a:schemeClr val="dk1"/>
              </a:buClr>
              <a:buSzPts val="2200"/>
              <a:buNone/>
              <a:defRPr sz="1800" i="0" u="none" strike="noStrike" cap="none">
                <a:solidFill>
                  <a:schemeClr val="dk1"/>
                </a:solidFill>
              </a:defRPr>
            </a:lvl3pPr>
            <a:lvl4pPr marR="0" lvl="3" algn="ctr">
              <a:lnSpc>
                <a:spcPct val="90000"/>
              </a:lnSpc>
              <a:spcBef>
                <a:spcPts val="300"/>
              </a:spcBef>
              <a:spcAft>
                <a:spcPts val="0"/>
              </a:spcAft>
              <a:buClr>
                <a:schemeClr val="dk1"/>
              </a:buClr>
              <a:buSzPts val="1600"/>
              <a:buNone/>
              <a:defRPr sz="1575" i="0" u="none" strike="noStrike" cap="none">
                <a:solidFill>
                  <a:schemeClr val="dk1"/>
                </a:solidFill>
              </a:defRPr>
            </a:lvl4pPr>
            <a:lvl5pPr marR="0" lvl="4" algn="ctr">
              <a:lnSpc>
                <a:spcPct val="90000"/>
              </a:lnSpc>
              <a:spcBef>
                <a:spcPts val="300"/>
              </a:spcBef>
              <a:spcAft>
                <a:spcPts val="0"/>
              </a:spcAft>
              <a:buClr>
                <a:schemeClr val="dk1"/>
              </a:buClr>
              <a:buSzPts val="1900"/>
              <a:buNone/>
              <a:defRPr sz="1575" i="0" u="none" strike="noStrike" cap="none">
                <a:solidFill>
                  <a:schemeClr val="dk1"/>
                </a:solidFill>
              </a:defRPr>
            </a:lvl5pPr>
            <a:lvl6pPr marR="0" lvl="5" algn="ctr">
              <a:lnSpc>
                <a:spcPct val="90000"/>
              </a:lnSpc>
              <a:spcBef>
                <a:spcPts val="525"/>
              </a:spcBef>
              <a:spcAft>
                <a:spcPts val="0"/>
              </a:spcAft>
              <a:buClr>
                <a:schemeClr val="dk1"/>
              </a:buClr>
              <a:buSzPts val="2100"/>
              <a:buNone/>
              <a:defRPr sz="1575" i="0" u="none" strike="noStrike" cap="none">
                <a:solidFill>
                  <a:schemeClr val="dk1"/>
                </a:solidFill>
              </a:defRPr>
            </a:lvl6pPr>
            <a:lvl7pPr marR="0" lvl="6" algn="ctr">
              <a:lnSpc>
                <a:spcPct val="90000"/>
              </a:lnSpc>
              <a:spcBef>
                <a:spcPts val="525"/>
              </a:spcBef>
              <a:spcAft>
                <a:spcPts val="0"/>
              </a:spcAft>
              <a:buClr>
                <a:schemeClr val="dk1"/>
              </a:buClr>
              <a:buSzPts val="2100"/>
              <a:buNone/>
              <a:defRPr sz="1575" i="0" u="none" strike="noStrike" cap="none">
                <a:solidFill>
                  <a:schemeClr val="dk1"/>
                </a:solidFill>
              </a:defRPr>
            </a:lvl7pPr>
            <a:lvl8pPr marR="0" lvl="7" algn="ctr">
              <a:lnSpc>
                <a:spcPct val="90000"/>
              </a:lnSpc>
              <a:spcBef>
                <a:spcPts val="525"/>
              </a:spcBef>
              <a:spcAft>
                <a:spcPts val="0"/>
              </a:spcAft>
              <a:buClr>
                <a:schemeClr val="dk1"/>
              </a:buClr>
              <a:buSzPts val="2100"/>
              <a:buNone/>
              <a:defRPr sz="1575" i="0" u="none" strike="noStrike" cap="none">
                <a:solidFill>
                  <a:schemeClr val="dk1"/>
                </a:solidFill>
              </a:defRPr>
            </a:lvl8pPr>
            <a:lvl9pPr marR="0" lvl="8" algn="ctr">
              <a:lnSpc>
                <a:spcPct val="90000"/>
              </a:lnSpc>
              <a:spcBef>
                <a:spcPts val="525"/>
              </a:spcBef>
              <a:spcAft>
                <a:spcPts val="0"/>
              </a:spcAft>
              <a:buClr>
                <a:schemeClr val="dk1"/>
              </a:buClr>
              <a:buSzPts val="2100"/>
              <a:buNone/>
              <a:defRPr sz="1575" i="0" u="none" strike="noStrike" cap="none">
                <a:solidFill>
                  <a:schemeClr val="dk1"/>
                </a:solidFill>
              </a:defRPr>
            </a:lvl9pPr>
          </a:lstStyle>
          <a:p>
            <a:endParaRPr/>
          </a:p>
        </p:txBody>
      </p:sp>
      <p:sp>
        <p:nvSpPr>
          <p:cNvPr id="757" name="Google Shape;757;p80"/>
          <p:cNvSpPr txBox="1">
            <a:spLocks noGrp="1"/>
          </p:cNvSpPr>
          <p:nvPr>
            <p:ph type="body" idx="2"/>
          </p:nvPr>
        </p:nvSpPr>
        <p:spPr>
          <a:xfrm>
            <a:off x="504001" y="3786629"/>
            <a:ext cx="4773375" cy="264600"/>
          </a:xfrm>
          <a:prstGeom prst="rect">
            <a:avLst/>
          </a:prstGeom>
          <a:noFill/>
          <a:ln>
            <a:noFill/>
          </a:ln>
        </p:spPr>
        <p:txBody>
          <a:bodyPr spcFirstLastPara="1" wrap="square" lIns="121900" tIns="121900" rIns="121900" bIns="121900" anchor="t" anchorCtr="0">
            <a:normAutofit/>
          </a:bodyPr>
          <a:lstStyle>
            <a:lvl1pPr marL="342900" marR="0" lvl="0" indent="-171450" algn="l">
              <a:lnSpc>
                <a:spcPct val="90000"/>
              </a:lnSpc>
              <a:spcBef>
                <a:spcPts val="300"/>
              </a:spcBef>
              <a:spcAft>
                <a:spcPts val="0"/>
              </a:spcAft>
              <a:buClr>
                <a:schemeClr val="dk1"/>
              </a:buClr>
              <a:buSzPts val="2000"/>
              <a:buNone/>
              <a:defRPr sz="1725" i="0" u="none" strike="noStrike" cap="none">
                <a:solidFill>
                  <a:schemeClr val="dk1"/>
                </a:solidFill>
              </a:defRPr>
            </a:lvl1pPr>
            <a:lvl2pPr marL="685800" marR="0" lvl="1" indent="-271463" algn="l">
              <a:lnSpc>
                <a:spcPct val="90000"/>
              </a:lnSpc>
              <a:spcBef>
                <a:spcPts val="300"/>
              </a:spcBef>
              <a:spcAft>
                <a:spcPts val="0"/>
              </a:spcAft>
              <a:buClr>
                <a:srgbClr val="7F7F7F"/>
              </a:buClr>
              <a:buSzPts val="2100"/>
              <a:buChar char="•"/>
              <a:defRPr sz="2175" i="0" u="none" strike="noStrike" cap="none">
                <a:solidFill>
                  <a:srgbClr val="7F7F7F"/>
                </a:solidFill>
              </a:defRPr>
            </a:lvl2pPr>
            <a:lvl3pPr marL="1028700" marR="0" lvl="2" indent="-285750" algn="l">
              <a:lnSpc>
                <a:spcPct val="90000"/>
              </a:lnSpc>
              <a:spcBef>
                <a:spcPts val="300"/>
              </a:spcBef>
              <a:spcAft>
                <a:spcPts val="0"/>
              </a:spcAft>
              <a:buClr>
                <a:schemeClr val="dk1"/>
              </a:buClr>
              <a:buSzPts val="2400"/>
              <a:buChar char="•"/>
              <a:defRPr sz="2025" i="0" u="none" strike="noStrike" cap="none">
                <a:solidFill>
                  <a:schemeClr val="dk1"/>
                </a:solidFill>
              </a:defRPr>
            </a:lvl3pPr>
            <a:lvl4pPr marL="1371600" marR="0" lvl="3" indent="-266700" algn="l">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758" name="Google Shape;758;p80"/>
          <p:cNvPicPr preferRelativeResize="0"/>
          <p:nvPr/>
        </p:nvPicPr>
        <p:blipFill rotWithShape="1">
          <a:blip r:embed="rId2">
            <a:alphaModFix/>
          </a:blip>
          <a:srcRect/>
          <a:stretch/>
        </p:blipFill>
        <p:spPr>
          <a:xfrm>
            <a:off x="576000" y="432000"/>
            <a:ext cx="1851225" cy="540000"/>
          </a:xfrm>
          <a:prstGeom prst="rect">
            <a:avLst/>
          </a:prstGeom>
          <a:noFill/>
          <a:ln>
            <a:noFill/>
          </a:ln>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759"/>
        <p:cNvGrpSpPr/>
        <p:nvPr/>
      </p:nvGrpSpPr>
      <p:grpSpPr>
        <a:xfrm>
          <a:off x="0" y="0"/>
          <a:ext cx="0" cy="0"/>
          <a:chOff x="0" y="0"/>
          <a:chExt cx="0" cy="0"/>
        </a:xfrm>
      </p:grpSpPr>
      <p:sp>
        <p:nvSpPr>
          <p:cNvPr id="760" name="Google Shape;760;p81"/>
          <p:cNvSpPr txBox="1">
            <a:spLocks noGrp="1"/>
          </p:cNvSpPr>
          <p:nvPr>
            <p:ph type="sldNum" idx="12"/>
          </p:nvPr>
        </p:nvSpPr>
        <p:spPr>
          <a:xfrm>
            <a:off x="6876014" y="4752000"/>
            <a:ext cx="2141775" cy="273825"/>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US"/>
              <a:t>26/03/17 </a:t>
            </a:r>
            <a:r>
              <a:rPr lang="en-US" b="1"/>
              <a:t>│</a:t>
            </a:r>
            <a:fld id="{00000000-1234-1234-1234-123412341234}" type="slidenum">
              <a:rPr lang="en-US"/>
              <a:pPr marL="0" lvl="0" indent="0" algn="r" rtl="0">
                <a:spcBef>
                  <a:spcPts val="0"/>
                </a:spcBef>
                <a:spcAft>
                  <a:spcPts val="0"/>
                </a:spcAft>
                <a:buNone/>
              </a:pPr>
              <a:t>‹#›</a:t>
            </a:fld>
            <a:endParaRPr/>
          </a:p>
        </p:txBody>
      </p:sp>
      <p:sp>
        <p:nvSpPr>
          <p:cNvPr id="761" name="Google Shape;761;p81"/>
          <p:cNvSpPr txBox="1">
            <a:spLocks noGrp="1"/>
          </p:cNvSpPr>
          <p:nvPr>
            <p:ph type="title"/>
          </p:nvPr>
        </p:nvSpPr>
        <p:spPr>
          <a:xfrm>
            <a:off x="457800" y="262200"/>
            <a:ext cx="7416000" cy="837000"/>
          </a:xfrm>
          <a:prstGeom prst="rect">
            <a:avLst/>
          </a:prstGeom>
          <a:noFill/>
          <a:ln>
            <a:noFill/>
          </a:ln>
        </p:spPr>
        <p:txBody>
          <a:bodyPr spcFirstLastPara="1" wrap="square" lIns="121900" tIns="121900" rIns="121900" bIns="121900" anchor="t" anchorCtr="0">
            <a:normAutofit/>
          </a:bodyPr>
          <a:lstStyle>
            <a:lvl1pPr marR="0" lvl="0" algn="l">
              <a:lnSpc>
                <a:spcPct val="102702"/>
              </a:lnSpc>
              <a:spcBef>
                <a:spcPts val="0"/>
              </a:spcBef>
              <a:spcAft>
                <a:spcPts val="0"/>
              </a:spcAft>
              <a:buClr>
                <a:schemeClr val="dk1"/>
              </a:buClr>
              <a:buSzPts val="4900"/>
              <a:buNone/>
              <a:defRPr sz="3675" i="0" u="none" strike="noStrike" cap="none">
                <a:solidFill>
                  <a:schemeClr val="dk1"/>
                </a:solidFill>
              </a:defRPr>
            </a:lvl1pPr>
            <a:lvl2pPr lvl="1" algn="l">
              <a:lnSpc>
                <a:spcPct val="100000"/>
              </a:lnSpc>
              <a:spcBef>
                <a:spcPts val="0"/>
              </a:spcBef>
              <a:spcAft>
                <a:spcPts val="0"/>
              </a:spcAft>
              <a:buSzPts val="1900"/>
              <a:buNone/>
              <a:defRPr sz="1800"/>
            </a:lvl2pPr>
            <a:lvl3pPr lvl="2" algn="l">
              <a:lnSpc>
                <a:spcPct val="100000"/>
              </a:lnSpc>
              <a:spcBef>
                <a:spcPts val="0"/>
              </a:spcBef>
              <a:spcAft>
                <a:spcPts val="0"/>
              </a:spcAft>
              <a:buSzPts val="1900"/>
              <a:buNone/>
              <a:defRPr sz="1800"/>
            </a:lvl3pPr>
            <a:lvl4pPr lvl="3" algn="l">
              <a:lnSpc>
                <a:spcPct val="100000"/>
              </a:lnSpc>
              <a:spcBef>
                <a:spcPts val="0"/>
              </a:spcBef>
              <a:spcAft>
                <a:spcPts val="0"/>
              </a:spcAft>
              <a:buSzPts val="1900"/>
              <a:buNone/>
              <a:defRPr sz="1800"/>
            </a:lvl4pPr>
            <a:lvl5pPr lvl="4" algn="l">
              <a:lnSpc>
                <a:spcPct val="100000"/>
              </a:lnSpc>
              <a:spcBef>
                <a:spcPts val="0"/>
              </a:spcBef>
              <a:spcAft>
                <a:spcPts val="0"/>
              </a:spcAft>
              <a:buSzPts val="1900"/>
              <a:buNone/>
              <a:defRPr sz="1800"/>
            </a:lvl5pPr>
            <a:lvl6pPr lvl="5" algn="l">
              <a:lnSpc>
                <a:spcPct val="100000"/>
              </a:lnSpc>
              <a:spcBef>
                <a:spcPts val="0"/>
              </a:spcBef>
              <a:spcAft>
                <a:spcPts val="0"/>
              </a:spcAft>
              <a:buSzPts val="1900"/>
              <a:buNone/>
              <a:defRPr sz="1800"/>
            </a:lvl6pPr>
            <a:lvl7pPr lvl="6" algn="l">
              <a:lnSpc>
                <a:spcPct val="100000"/>
              </a:lnSpc>
              <a:spcBef>
                <a:spcPts val="0"/>
              </a:spcBef>
              <a:spcAft>
                <a:spcPts val="0"/>
              </a:spcAft>
              <a:buSzPts val="1900"/>
              <a:buNone/>
              <a:defRPr sz="1800"/>
            </a:lvl7pPr>
            <a:lvl8pPr lvl="7" algn="l">
              <a:lnSpc>
                <a:spcPct val="100000"/>
              </a:lnSpc>
              <a:spcBef>
                <a:spcPts val="0"/>
              </a:spcBef>
              <a:spcAft>
                <a:spcPts val="0"/>
              </a:spcAft>
              <a:buSzPts val="1900"/>
              <a:buNone/>
              <a:defRPr sz="1800"/>
            </a:lvl8pPr>
            <a:lvl9pPr lvl="8" algn="l">
              <a:lnSpc>
                <a:spcPct val="100000"/>
              </a:lnSpc>
              <a:spcBef>
                <a:spcPts val="0"/>
              </a:spcBef>
              <a:spcAft>
                <a:spcPts val="0"/>
              </a:spcAft>
              <a:buSzPts val="1900"/>
              <a:buNone/>
              <a:defRPr sz="1800"/>
            </a:lvl9pPr>
          </a:lstStyle>
          <a:p>
            <a:endParaRPr/>
          </a:p>
        </p:txBody>
      </p:sp>
      <p:sp>
        <p:nvSpPr>
          <p:cNvPr id="762" name="Google Shape;762;p81"/>
          <p:cNvSpPr txBox="1">
            <a:spLocks noGrp="1"/>
          </p:cNvSpPr>
          <p:nvPr>
            <p:ph type="body" idx="1"/>
          </p:nvPr>
        </p:nvSpPr>
        <p:spPr>
          <a:xfrm>
            <a:off x="540000" y="1436400"/>
            <a:ext cx="8064000" cy="2754000"/>
          </a:xfrm>
          <a:prstGeom prst="rect">
            <a:avLst/>
          </a:prstGeom>
          <a:noFill/>
          <a:ln>
            <a:noFill/>
          </a:ln>
        </p:spPr>
        <p:txBody>
          <a:bodyPr spcFirstLastPara="1" wrap="square" lIns="121900" tIns="121900" rIns="121900" bIns="121900" anchor="t" anchorCtr="0">
            <a:normAutofit/>
          </a:bodyPr>
          <a:lstStyle>
            <a:lvl1pPr marL="342900" marR="0" lvl="0" indent="-295275" algn="l">
              <a:lnSpc>
                <a:spcPct val="90000"/>
              </a:lnSpc>
              <a:spcBef>
                <a:spcPts val="300"/>
              </a:spcBef>
              <a:spcAft>
                <a:spcPts val="0"/>
              </a:spcAft>
              <a:buClr>
                <a:schemeClr val="dk1"/>
              </a:buClr>
              <a:buSzPts val="2600"/>
              <a:buChar char="•"/>
              <a:defRPr sz="2175" i="0" u="none" strike="noStrike" cap="none">
                <a:solidFill>
                  <a:schemeClr val="dk1"/>
                </a:solidFill>
              </a:defRPr>
            </a:lvl1pPr>
            <a:lvl2pPr marL="685800" marR="0" lvl="1" indent="-276225" algn="l">
              <a:lnSpc>
                <a:spcPct val="90000"/>
              </a:lnSpc>
              <a:spcBef>
                <a:spcPts val="300"/>
              </a:spcBef>
              <a:spcAft>
                <a:spcPts val="0"/>
              </a:spcAft>
              <a:buClr>
                <a:srgbClr val="7F7F7F"/>
              </a:buClr>
              <a:buSzPts val="2200"/>
              <a:buChar char="•"/>
              <a:defRPr sz="2175" i="0" u="none" strike="noStrike" cap="none">
                <a:solidFill>
                  <a:srgbClr val="7F7F7F"/>
                </a:solidFill>
              </a:defRPr>
            </a:lvl2pPr>
            <a:lvl3pPr marL="1028700" marR="0" lvl="2" indent="-280988" algn="l">
              <a:lnSpc>
                <a:spcPct val="90000"/>
              </a:lnSpc>
              <a:spcBef>
                <a:spcPts val="300"/>
              </a:spcBef>
              <a:spcAft>
                <a:spcPts val="0"/>
              </a:spcAft>
              <a:buClr>
                <a:schemeClr val="dk1"/>
              </a:buClr>
              <a:buSzPts val="2300"/>
              <a:buChar char="•"/>
              <a:defRPr sz="2025" i="0" u="none" strike="noStrike" cap="none">
                <a:solidFill>
                  <a:schemeClr val="dk1"/>
                </a:solidFill>
              </a:defRPr>
            </a:lvl3pPr>
            <a:lvl4pPr marL="1371600" marR="0" lvl="3" indent="-266700" algn="l">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763" name="Google Shape;763;p81"/>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764" name="Google Shape;764;p8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itel en Inhoud">
  <p:cSld name="Titel en Inhoud 2">
    <p:spTree>
      <p:nvGrpSpPr>
        <p:cNvPr id="1" name="Shape 765"/>
        <p:cNvGrpSpPr/>
        <p:nvPr/>
      </p:nvGrpSpPr>
      <p:grpSpPr>
        <a:xfrm>
          <a:off x="0" y="0"/>
          <a:ext cx="0" cy="0"/>
          <a:chOff x="0" y="0"/>
          <a:chExt cx="0" cy="0"/>
        </a:xfrm>
      </p:grpSpPr>
      <p:sp>
        <p:nvSpPr>
          <p:cNvPr id="766" name="Google Shape;766;p82"/>
          <p:cNvSpPr txBox="1">
            <a:spLocks noGrp="1"/>
          </p:cNvSpPr>
          <p:nvPr>
            <p:ph type="body" idx="1"/>
          </p:nvPr>
        </p:nvSpPr>
        <p:spPr>
          <a:xfrm>
            <a:off x="457800" y="1132305"/>
            <a:ext cx="7416000" cy="2754000"/>
          </a:xfrm>
          <a:prstGeom prst="rect">
            <a:avLst/>
          </a:prstGeom>
          <a:noFill/>
          <a:ln>
            <a:noFill/>
          </a:ln>
        </p:spPr>
        <p:txBody>
          <a:bodyPr spcFirstLastPara="1" wrap="square" lIns="121900" tIns="121900" rIns="121900" bIns="121900" anchor="t" anchorCtr="0">
            <a:normAutofit/>
          </a:bodyPr>
          <a:lstStyle>
            <a:lvl1pPr marL="342900" marR="0" lvl="0" indent="-309563" algn="l">
              <a:lnSpc>
                <a:spcPct val="100000"/>
              </a:lnSpc>
              <a:spcBef>
                <a:spcPts val="525"/>
              </a:spcBef>
              <a:spcAft>
                <a:spcPts val="0"/>
              </a:spcAft>
              <a:buClr>
                <a:schemeClr val="dk1"/>
              </a:buClr>
              <a:buSzPts val="2900"/>
              <a:buFont typeface="Arial"/>
              <a:buChar char="&gt;"/>
              <a:defRPr>
                <a:latin typeface="Arial"/>
                <a:ea typeface="Arial"/>
                <a:cs typeface="Arial"/>
                <a:sym typeface="Arial"/>
              </a:defRPr>
            </a:lvl1pPr>
            <a:lvl2pPr marL="685800" marR="0" lvl="1" indent="-309563" algn="l">
              <a:lnSpc>
                <a:spcPct val="100000"/>
              </a:lnSpc>
              <a:spcBef>
                <a:spcPts val="525"/>
              </a:spcBef>
              <a:spcAft>
                <a:spcPts val="0"/>
              </a:spcAft>
              <a:buClr>
                <a:srgbClr val="7F7F7F"/>
              </a:buClr>
              <a:buSzPts val="2900"/>
              <a:buFont typeface="Noto Sans Symbols"/>
              <a:buChar char="▪"/>
              <a:defRPr>
                <a:latin typeface="Arial"/>
                <a:ea typeface="Arial"/>
                <a:cs typeface="Arial"/>
                <a:sym typeface="Arial"/>
              </a:defRPr>
            </a:lvl2pPr>
            <a:lvl3pPr marL="1028700" marR="0" lvl="2" indent="-300038" algn="l">
              <a:lnSpc>
                <a:spcPct val="100000"/>
              </a:lnSpc>
              <a:spcBef>
                <a:spcPts val="525"/>
              </a:spcBef>
              <a:spcAft>
                <a:spcPts val="0"/>
              </a:spcAft>
              <a:buClr>
                <a:schemeClr val="dk1"/>
              </a:buClr>
              <a:buSzPts val="2700"/>
              <a:buFont typeface="Arial"/>
              <a:buChar char="&gt;"/>
              <a:defRPr>
                <a:latin typeface="Arial"/>
                <a:ea typeface="Arial"/>
                <a:cs typeface="Arial"/>
                <a:sym typeface="Arial"/>
              </a:defRPr>
            </a:lvl3pPr>
            <a:lvl4pPr marL="1371600" marR="0" lvl="3" indent="-300038" algn="l">
              <a:lnSpc>
                <a:spcPct val="100000"/>
              </a:lnSpc>
              <a:spcBef>
                <a:spcPts val="525"/>
              </a:spcBef>
              <a:spcAft>
                <a:spcPts val="0"/>
              </a:spcAft>
              <a:buClr>
                <a:schemeClr val="dk1"/>
              </a:buClr>
              <a:buSzPts val="2700"/>
              <a:buFont typeface="Noto Sans Symbols"/>
              <a:buChar char="▪"/>
              <a:defRPr>
                <a:latin typeface="Arial"/>
                <a:ea typeface="Arial"/>
                <a:cs typeface="Arial"/>
                <a:sym typeface="Arial"/>
              </a:defRPr>
            </a:lvl4pPr>
            <a:lvl5pPr marL="1714500" marR="0" lvl="4" indent="-300038" algn="l">
              <a:lnSpc>
                <a:spcPct val="100000"/>
              </a:lnSpc>
              <a:spcBef>
                <a:spcPts val="525"/>
              </a:spcBef>
              <a:spcAft>
                <a:spcPts val="0"/>
              </a:spcAft>
              <a:buClr>
                <a:schemeClr val="dk1"/>
              </a:buClr>
              <a:buSzPts val="2700"/>
              <a:buFont typeface="Arial"/>
              <a:buChar char="&gt;"/>
              <a:defRPr>
                <a:latin typeface="Arial"/>
                <a:ea typeface="Arial"/>
                <a:cs typeface="Arial"/>
                <a:sym typeface="Arial"/>
              </a:defRPr>
            </a:lvl5pPr>
            <a:lvl6pPr marL="2057400" lvl="5" indent="-285750" algn="l">
              <a:lnSpc>
                <a:spcPct val="90000"/>
              </a:lnSpc>
              <a:spcBef>
                <a:spcPts val="525"/>
              </a:spcBef>
              <a:spcAft>
                <a:spcPts val="0"/>
              </a:spcAft>
              <a:buSzPts val="2400"/>
              <a:buChar char="•"/>
              <a:defRPr/>
            </a:lvl6pPr>
            <a:lvl7pPr marL="2400300" lvl="6" indent="-285750" algn="l">
              <a:lnSpc>
                <a:spcPct val="90000"/>
              </a:lnSpc>
              <a:spcBef>
                <a:spcPts val="525"/>
              </a:spcBef>
              <a:spcAft>
                <a:spcPts val="0"/>
              </a:spcAft>
              <a:buSzPts val="2400"/>
              <a:buChar char="•"/>
              <a:defRPr/>
            </a:lvl7pPr>
            <a:lvl8pPr marL="2743200" lvl="7" indent="-285750" algn="l">
              <a:lnSpc>
                <a:spcPct val="90000"/>
              </a:lnSpc>
              <a:spcBef>
                <a:spcPts val="525"/>
              </a:spcBef>
              <a:spcAft>
                <a:spcPts val="0"/>
              </a:spcAft>
              <a:buSzPts val="2400"/>
              <a:buChar char="•"/>
              <a:defRPr/>
            </a:lvl8pPr>
            <a:lvl9pPr marL="3086100" lvl="8" indent="-285750" algn="l">
              <a:lnSpc>
                <a:spcPct val="90000"/>
              </a:lnSpc>
              <a:spcBef>
                <a:spcPts val="525"/>
              </a:spcBef>
              <a:spcAft>
                <a:spcPts val="0"/>
              </a:spcAft>
              <a:buSzPts val="2400"/>
              <a:buChar char="•"/>
              <a:defRPr/>
            </a:lvl9pPr>
          </a:lstStyle>
          <a:p>
            <a:endParaRPr/>
          </a:p>
        </p:txBody>
      </p:sp>
      <p:sp>
        <p:nvSpPr>
          <p:cNvPr id="767" name="Google Shape;767;p82"/>
          <p:cNvSpPr txBox="1">
            <a:spLocks noGrp="1"/>
          </p:cNvSpPr>
          <p:nvPr>
            <p:ph type="title"/>
          </p:nvPr>
        </p:nvSpPr>
        <p:spPr>
          <a:xfrm>
            <a:off x="628651" y="273845"/>
            <a:ext cx="7886700" cy="738225"/>
          </a:xfrm>
          <a:prstGeom prst="rect">
            <a:avLst/>
          </a:prstGeom>
          <a:noFill/>
          <a:ln>
            <a:noFill/>
          </a:ln>
        </p:spPr>
        <p:txBody>
          <a:bodyPr spcFirstLastPara="1" wrap="square" lIns="121900" tIns="60925" rIns="121900" bIns="60925" anchor="t" anchorCtr="0">
            <a:normAutofit/>
          </a:bodyPr>
          <a:lstStyle>
            <a:lvl1pPr lvl="0" algn="l">
              <a:lnSpc>
                <a:spcPct val="102702"/>
              </a:lnSpc>
              <a:spcBef>
                <a:spcPts val="0"/>
              </a:spcBef>
              <a:spcAft>
                <a:spcPts val="0"/>
              </a:spcAft>
              <a:buSzPts val="4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8" name="Google Shape;768;p82"/>
          <p:cNvSpPr txBox="1">
            <a:spLocks noGrp="1"/>
          </p:cNvSpPr>
          <p:nvPr>
            <p:ph type="ftr" idx="11"/>
          </p:nvPr>
        </p:nvSpPr>
        <p:spPr>
          <a:xfrm>
            <a:off x="443678" y="4953894"/>
            <a:ext cx="5616000" cy="132525"/>
          </a:xfrm>
          <a:prstGeom prst="rect">
            <a:avLst/>
          </a:prstGeom>
          <a:noFill/>
          <a:ln>
            <a:noFill/>
          </a:ln>
        </p:spPr>
        <p:txBody>
          <a:bodyPr spcFirstLastPara="1" wrap="square" lIns="121900" tIns="60925" rIns="121900" bIns="60925" anchor="ctr" anchorCtr="0">
            <a:noAutofit/>
          </a:bodyPr>
          <a:lstStyle>
            <a:lvl1pPr lvl="0" algn="l">
              <a:lnSpc>
                <a:spcPct val="100000"/>
              </a:lnSpc>
              <a:spcBef>
                <a:spcPts val="0"/>
              </a:spcBef>
              <a:spcAft>
                <a:spcPts val="0"/>
              </a:spcAft>
              <a:buSzPts val="1900"/>
              <a:buNone/>
              <a:defRPr sz="825" b="0">
                <a:solidFill>
                  <a:schemeClr val="lt2"/>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9" name="Google Shape;769;p82"/>
          <p:cNvSpPr txBox="1">
            <a:spLocks noGrp="1"/>
          </p:cNvSpPr>
          <p:nvPr>
            <p:ph type="sldNum" idx="12"/>
          </p:nvPr>
        </p:nvSpPr>
        <p:spPr>
          <a:xfrm>
            <a:off x="8020803" y="4909511"/>
            <a:ext cx="682425" cy="215325"/>
          </a:xfrm>
          <a:prstGeom prst="rect">
            <a:avLst/>
          </a:prstGeom>
          <a:noFill/>
          <a:ln>
            <a:noFill/>
          </a:ln>
        </p:spPr>
        <p:txBody>
          <a:bodyPr spcFirstLastPara="1" wrap="square" lIns="60925" tIns="60925" rIns="60925"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70" name="Google Shape;770;p82"/>
          <p:cNvSpPr txBox="1">
            <a:spLocks noGrp="1"/>
          </p:cNvSpPr>
          <p:nvPr>
            <p:ph type="dt" idx="10"/>
          </p:nvPr>
        </p:nvSpPr>
        <p:spPr>
          <a:xfrm>
            <a:off x="6059679" y="4952333"/>
            <a:ext cx="2643525" cy="131175"/>
          </a:xfrm>
          <a:prstGeom prst="rect">
            <a:avLst/>
          </a:prstGeom>
          <a:noFill/>
          <a:ln>
            <a:noFill/>
          </a:ln>
        </p:spPr>
        <p:txBody>
          <a:bodyPr spcFirstLastPara="1" wrap="square" lIns="121900" tIns="60925" rIns="121900" bIns="60925" anchor="ctr" anchorCtr="0">
            <a:noAutofit/>
          </a:bodyPr>
          <a:lstStyle>
            <a:lvl1pPr marR="0" lvl="0" algn="r" rtl="0">
              <a:lnSpc>
                <a:spcPct val="100000"/>
              </a:lnSpc>
              <a:spcBef>
                <a:spcPts val="0"/>
              </a:spcBef>
              <a:spcAft>
                <a:spcPts val="0"/>
              </a:spcAft>
              <a:buClr>
                <a:srgbClr val="000000"/>
              </a:buClr>
              <a:buSzPts val="1900"/>
              <a:buFont typeface="Arial"/>
              <a:buNone/>
              <a:defRPr sz="825"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771"/>
        <p:cNvGrpSpPr/>
        <p:nvPr/>
      </p:nvGrpSpPr>
      <p:grpSpPr>
        <a:xfrm>
          <a:off x="0" y="0"/>
          <a:ext cx="0" cy="0"/>
          <a:chOff x="0" y="0"/>
          <a:chExt cx="0" cy="0"/>
        </a:xfrm>
      </p:grpSpPr>
      <p:sp>
        <p:nvSpPr>
          <p:cNvPr id="772" name="Google Shape;772;p83"/>
          <p:cNvSpPr txBox="1"/>
          <p:nvPr/>
        </p:nvSpPr>
        <p:spPr>
          <a:xfrm>
            <a:off x="481781" y="930651"/>
            <a:ext cx="6223725" cy="300030"/>
          </a:xfrm>
          <a:prstGeom prst="rect">
            <a:avLst/>
          </a:prstGeom>
          <a:noFill/>
          <a:ln>
            <a:noFill/>
          </a:ln>
        </p:spPr>
        <p:txBody>
          <a:bodyPr spcFirstLastPara="1" wrap="square" lIns="91425" tIns="45694" rIns="91425" bIns="45694"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773" name="Google Shape;773;p83"/>
          <p:cNvSpPr txBox="1">
            <a:spLocks noGrp="1"/>
          </p:cNvSpPr>
          <p:nvPr>
            <p:ph type="body" idx="1"/>
          </p:nvPr>
        </p:nvSpPr>
        <p:spPr>
          <a:xfrm>
            <a:off x="481781" y="212710"/>
            <a:ext cx="8370900" cy="591075"/>
          </a:xfrm>
          <a:prstGeom prst="rect">
            <a:avLst/>
          </a:prstGeom>
          <a:noFill/>
          <a:ln>
            <a:noFill/>
          </a:ln>
        </p:spPr>
        <p:txBody>
          <a:bodyPr spcFirstLastPara="1" wrap="square" lIns="0" tIns="0" rIns="0" bIns="60925" anchor="t" anchorCtr="0">
            <a:noAutofit/>
          </a:bodyPr>
          <a:lstStyle>
            <a:lvl1pPr marL="342900" lvl="0" indent="-171450" algn="l">
              <a:lnSpc>
                <a:spcPct val="90000"/>
              </a:lnSpc>
              <a:spcBef>
                <a:spcPts val="300"/>
              </a:spcBef>
              <a:spcAft>
                <a:spcPts val="0"/>
              </a:spcAft>
              <a:buClr>
                <a:schemeClr val="dk1"/>
              </a:buClr>
              <a:buSzPts val="3400"/>
              <a:buFont typeface="Calibri"/>
              <a:buNone/>
              <a:defRPr sz="2775" b="0">
                <a:solidFill>
                  <a:schemeClr val="dk1"/>
                </a:solidFill>
                <a:latin typeface="Calibri"/>
                <a:ea typeface="Calibri"/>
                <a:cs typeface="Calibri"/>
                <a:sym typeface="Calibri"/>
              </a:defRPr>
            </a:lvl1pPr>
            <a:lvl2pPr marL="685800" lvl="1" indent="-171450" algn="l">
              <a:lnSpc>
                <a:spcPct val="90000"/>
              </a:lnSpc>
              <a:spcBef>
                <a:spcPts val="300"/>
              </a:spcBef>
              <a:spcAft>
                <a:spcPts val="0"/>
              </a:spcAft>
              <a:buClr>
                <a:schemeClr val="dk1"/>
              </a:buClr>
              <a:buSzPts val="2800"/>
              <a:buFont typeface="Arial"/>
              <a:buNone/>
              <a:defRPr sz="2775" b="1">
                <a:solidFill>
                  <a:schemeClr val="dk1"/>
                </a:solidFill>
                <a:latin typeface="Arial"/>
                <a:ea typeface="Arial"/>
                <a:cs typeface="Arial"/>
                <a:sym typeface="Arial"/>
              </a:defRPr>
            </a:lvl2pPr>
            <a:lvl3pPr marL="1028700" lvl="2" indent="-171450" algn="l">
              <a:lnSpc>
                <a:spcPct val="90000"/>
              </a:lnSpc>
              <a:spcBef>
                <a:spcPts val="300"/>
              </a:spcBef>
              <a:spcAft>
                <a:spcPts val="0"/>
              </a:spcAft>
              <a:buClr>
                <a:schemeClr val="dk1"/>
              </a:buClr>
              <a:buSzPts val="3200"/>
              <a:buFont typeface="Arial"/>
              <a:buNone/>
              <a:defRPr sz="2775" b="1">
                <a:solidFill>
                  <a:schemeClr val="dk1"/>
                </a:solidFill>
                <a:latin typeface="Arial"/>
                <a:ea typeface="Arial"/>
                <a:cs typeface="Arial"/>
                <a:sym typeface="Arial"/>
              </a:defRPr>
            </a:lvl3pPr>
            <a:lvl4pPr marL="1371600" lvl="3" indent="-171450" algn="l">
              <a:lnSpc>
                <a:spcPct val="90000"/>
              </a:lnSpc>
              <a:spcBef>
                <a:spcPts val="300"/>
              </a:spcBef>
              <a:spcAft>
                <a:spcPts val="0"/>
              </a:spcAft>
              <a:buClr>
                <a:schemeClr val="dk1"/>
              </a:buClr>
              <a:buSzPts val="2800"/>
              <a:buFont typeface="Arial"/>
              <a:buNone/>
              <a:defRPr sz="2775" b="1">
                <a:solidFill>
                  <a:schemeClr val="dk1"/>
                </a:solidFill>
                <a:latin typeface="Arial"/>
                <a:ea typeface="Arial"/>
                <a:cs typeface="Arial"/>
                <a:sym typeface="Arial"/>
              </a:defRPr>
            </a:lvl4pPr>
            <a:lvl5pPr marL="1714500" lvl="4" indent="-171450" algn="l">
              <a:lnSpc>
                <a:spcPct val="90000"/>
              </a:lnSpc>
              <a:spcBef>
                <a:spcPts val="300"/>
              </a:spcBef>
              <a:spcAft>
                <a:spcPts val="0"/>
              </a:spcAft>
              <a:buClr>
                <a:schemeClr val="dk1"/>
              </a:buClr>
              <a:buSzPts val="3400"/>
              <a:buFont typeface="Arial"/>
              <a:buNone/>
              <a:defRPr sz="2775" b="1">
                <a:solidFill>
                  <a:schemeClr val="dk1"/>
                </a:solidFill>
                <a:latin typeface="Arial"/>
                <a:ea typeface="Arial"/>
                <a:cs typeface="Arial"/>
                <a:sym typeface="Arial"/>
              </a:defRPr>
            </a:lvl5pPr>
            <a:lvl6pPr marL="2057400" lvl="5" indent="-285750" algn="l">
              <a:lnSpc>
                <a:spcPct val="90000"/>
              </a:lnSpc>
              <a:spcBef>
                <a:spcPts val="525"/>
              </a:spcBef>
              <a:spcAft>
                <a:spcPts val="0"/>
              </a:spcAft>
              <a:buClr>
                <a:schemeClr val="dk1"/>
              </a:buClr>
              <a:buSzPts val="2400"/>
              <a:buChar char="•"/>
              <a:defRPr/>
            </a:lvl6pPr>
            <a:lvl7pPr marL="2400300" lvl="6" indent="-285750" algn="l">
              <a:lnSpc>
                <a:spcPct val="90000"/>
              </a:lnSpc>
              <a:spcBef>
                <a:spcPts val="525"/>
              </a:spcBef>
              <a:spcAft>
                <a:spcPts val="0"/>
              </a:spcAft>
              <a:buClr>
                <a:schemeClr val="dk1"/>
              </a:buClr>
              <a:buSzPts val="2400"/>
              <a:buChar char="•"/>
              <a:defRPr/>
            </a:lvl7pPr>
            <a:lvl8pPr marL="2743200" lvl="7" indent="-285750" algn="l">
              <a:lnSpc>
                <a:spcPct val="90000"/>
              </a:lnSpc>
              <a:spcBef>
                <a:spcPts val="525"/>
              </a:spcBef>
              <a:spcAft>
                <a:spcPts val="0"/>
              </a:spcAft>
              <a:buClr>
                <a:schemeClr val="dk1"/>
              </a:buClr>
              <a:buSzPts val="2400"/>
              <a:buChar char="•"/>
              <a:defRPr/>
            </a:lvl8pPr>
            <a:lvl9pPr marL="3086100" lvl="8" indent="-285750" algn="l">
              <a:lnSpc>
                <a:spcPct val="90000"/>
              </a:lnSpc>
              <a:spcBef>
                <a:spcPts val="525"/>
              </a:spcBef>
              <a:spcAft>
                <a:spcPts val="0"/>
              </a:spcAft>
              <a:buClr>
                <a:schemeClr val="dk1"/>
              </a:buClr>
              <a:buSzPts val="2400"/>
              <a:buChar char="•"/>
              <a:defRPr/>
            </a:lvl9pPr>
          </a:lstStyle>
          <a:p>
            <a:endParaRPr/>
          </a:p>
        </p:txBody>
      </p:sp>
      <p:sp>
        <p:nvSpPr>
          <p:cNvPr id="774" name="Google Shape;774;p83"/>
          <p:cNvSpPr txBox="1">
            <a:spLocks noGrp="1"/>
          </p:cNvSpPr>
          <p:nvPr>
            <p:ph type="body" idx="2"/>
          </p:nvPr>
        </p:nvSpPr>
        <p:spPr>
          <a:xfrm>
            <a:off x="481781" y="1829549"/>
            <a:ext cx="8370900" cy="2650275"/>
          </a:xfrm>
          <a:prstGeom prst="rect">
            <a:avLst/>
          </a:prstGeom>
          <a:noFill/>
          <a:ln>
            <a:noFill/>
          </a:ln>
        </p:spPr>
        <p:txBody>
          <a:bodyPr spcFirstLastPara="1" wrap="square" lIns="0" tIns="0" rIns="0" bIns="60925" anchor="t" anchorCtr="0">
            <a:noAutofit/>
          </a:bodyPr>
          <a:lstStyle>
            <a:lvl1pPr marL="342900" lvl="0" indent="-171450" algn="l">
              <a:lnSpc>
                <a:spcPct val="90000"/>
              </a:lnSpc>
              <a:spcBef>
                <a:spcPts val="300"/>
              </a:spcBef>
              <a:spcAft>
                <a:spcPts val="0"/>
              </a:spcAft>
              <a:buClr>
                <a:schemeClr val="dk1"/>
              </a:buClr>
              <a:buSzPts val="2200"/>
              <a:buFont typeface="Calibri"/>
              <a:buNone/>
              <a:defRPr sz="1800"/>
            </a:lvl1pPr>
            <a:lvl2pPr marL="685800" lvl="1" indent="-247650" algn="l">
              <a:lnSpc>
                <a:spcPct val="90000"/>
              </a:lnSpc>
              <a:spcBef>
                <a:spcPts val="300"/>
              </a:spcBef>
              <a:spcAft>
                <a:spcPts val="0"/>
              </a:spcAft>
              <a:buClr>
                <a:srgbClr val="9B9B9B"/>
              </a:buClr>
              <a:buSzPts val="1600"/>
              <a:buFont typeface="Calibri"/>
              <a:buChar char="■"/>
              <a:defRPr sz="1575"/>
            </a:lvl2pPr>
            <a:lvl3pPr marL="1028700" lvl="2" indent="-257175" algn="l">
              <a:lnSpc>
                <a:spcPct val="90000"/>
              </a:lnSpc>
              <a:spcBef>
                <a:spcPts val="300"/>
              </a:spcBef>
              <a:spcAft>
                <a:spcPts val="0"/>
              </a:spcAft>
              <a:buClr>
                <a:schemeClr val="dk1"/>
              </a:buClr>
              <a:buSzPts val="1800"/>
              <a:buFont typeface="Calibri"/>
              <a:buChar char="🞐"/>
              <a:defRPr sz="1575"/>
            </a:lvl3pPr>
            <a:lvl4pPr marL="1371600" lvl="3" indent="-247650" algn="l">
              <a:lnSpc>
                <a:spcPct val="90000"/>
              </a:lnSpc>
              <a:spcBef>
                <a:spcPts val="300"/>
              </a:spcBef>
              <a:spcAft>
                <a:spcPts val="0"/>
              </a:spcAft>
              <a:buClr>
                <a:schemeClr val="dk1"/>
              </a:buClr>
              <a:buSzPts val="1600"/>
              <a:buFont typeface="Calibri"/>
              <a:buChar char="■"/>
              <a:defRPr sz="1575"/>
            </a:lvl4pPr>
            <a:lvl5pPr marL="1714500" lvl="4" indent="-261938" algn="l">
              <a:lnSpc>
                <a:spcPct val="90000"/>
              </a:lnSpc>
              <a:spcBef>
                <a:spcPts val="300"/>
              </a:spcBef>
              <a:spcAft>
                <a:spcPts val="0"/>
              </a:spcAft>
              <a:buClr>
                <a:schemeClr val="dk1"/>
              </a:buClr>
              <a:buSzPts val="1900"/>
              <a:buFont typeface="Calibri"/>
              <a:buChar char="🞐"/>
              <a:defRPr sz="1575"/>
            </a:lvl5pPr>
            <a:lvl6pPr marL="2057400" lvl="5" indent="-285750" algn="l">
              <a:lnSpc>
                <a:spcPct val="90000"/>
              </a:lnSpc>
              <a:spcBef>
                <a:spcPts val="525"/>
              </a:spcBef>
              <a:spcAft>
                <a:spcPts val="0"/>
              </a:spcAft>
              <a:buClr>
                <a:schemeClr val="dk1"/>
              </a:buClr>
              <a:buSzPts val="2400"/>
              <a:buChar char="•"/>
              <a:defRPr/>
            </a:lvl6pPr>
            <a:lvl7pPr marL="2400300" lvl="6" indent="-285750" algn="l">
              <a:lnSpc>
                <a:spcPct val="90000"/>
              </a:lnSpc>
              <a:spcBef>
                <a:spcPts val="525"/>
              </a:spcBef>
              <a:spcAft>
                <a:spcPts val="0"/>
              </a:spcAft>
              <a:buClr>
                <a:schemeClr val="dk1"/>
              </a:buClr>
              <a:buSzPts val="2400"/>
              <a:buChar char="•"/>
              <a:defRPr/>
            </a:lvl7pPr>
            <a:lvl8pPr marL="2743200" lvl="7" indent="-285750" algn="l">
              <a:lnSpc>
                <a:spcPct val="90000"/>
              </a:lnSpc>
              <a:spcBef>
                <a:spcPts val="525"/>
              </a:spcBef>
              <a:spcAft>
                <a:spcPts val="0"/>
              </a:spcAft>
              <a:buClr>
                <a:schemeClr val="dk1"/>
              </a:buClr>
              <a:buSzPts val="2400"/>
              <a:buChar char="•"/>
              <a:defRPr/>
            </a:lvl8pPr>
            <a:lvl9pPr marL="3086100" lvl="8" indent="-285750" algn="l">
              <a:lnSpc>
                <a:spcPct val="90000"/>
              </a:lnSpc>
              <a:spcBef>
                <a:spcPts val="525"/>
              </a:spcBef>
              <a:spcAft>
                <a:spcPts val="0"/>
              </a:spcAft>
              <a:buClr>
                <a:schemeClr val="dk1"/>
              </a:buClr>
              <a:buSzPts val="2400"/>
              <a:buChar char="•"/>
              <a:defRPr/>
            </a:lvl9pPr>
          </a:lstStyle>
          <a:p>
            <a:endParaRPr/>
          </a:p>
        </p:txBody>
      </p:sp>
      <p:sp>
        <p:nvSpPr>
          <p:cNvPr id="775" name="Google Shape;775;p83"/>
          <p:cNvSpPr txBox="1">
            <a:spLocks noGrp="1"/>
          </p:cNvSpPr>
          <p:nvPr>
            <p:ph type="body" idx="3"/>
          </p:nvPr>
        </p:nvSpPr>
        <p:spPr>
          <a:xfrm>
            <a:off x="481781" y="1065987"/>
            <a:ext cx="8370900" cy="295200"/>
          </a:xfrm>
          <a:prstGeom prst="rect">
            <a:avLst/>
          </a:prstGeom>
          <a:noFill/>
          <a:ln>
            <a:noFill/>
          </a:ln>
        </p:spPr>
        <p:txBody>
          <a:bodyPr spcFirstLastPara="1" wrap="square" lIns="0" tIns="0" rIns="0" bIns="60925" anchor="t" anchorCtr="0">
            <a:noAutofit/>
          </a:bodyPr>
          <a:lstStyle>
            <a:lvl1pPr marL="342900" lvl="0" indent="-171450" algn="l">
              <a:lnSpc>
                <a:spcPct val="90000"/>
              </a:lnSpc>
              <a:spcBef>
                <a:spcPts val="300"/>
              </a:spcBef>
              <a:spcAft>
                <a:spcPts val="0"/>
              </a:spcAft>
              <a:buClr>
                <a:schemeClr val="dk1"/>
              </a:buClr>
              <a:buSzPts val="2400"/>
              <a:buFont typeface="Calibri"/>
              <a:buNone/>
              <a:defRPr sz="2025"/>
            </a:lvl1pPr>
            <a:lvl2pPr marL="685800" lvl="1" indent="-257175" algn="l">
              <a:lnSpc>
                <a:spcPct val="90000"/>
              </a:lnSpc>
              <a:spcBef>
                <a:spcPts val="300"/>
              </a:spcBef>
              <a:spcAft>
                <a:spcPts val="0"/>
              </a:spcAft>
              <a:buClr>
                <a:srgbClr val="9B9B9B"/>
              </a:buClr>
              <a:buSzPts val="1800"/>
              <a:buChar char="■"/>
              <a:defRPr/>
            </a:lvl2pPr>
            <a:lvl3pPr marL="1028700" lvl="2" indent="-266700" algn="l">
              <a:lnSpc>
                <a:spcPct val="90000"/>
              </a:lnSpc>
              <a:spcBef>
                <a:spcPts val="300"/>
              </a:spcBef>
              <a:spcAft>
                <a:spcPts val="0"/>
              </a:spcAft>
              <a:buClr>
                <a:schemeClr val="dk1"/>
              </a:buClr>
              <a:buSzPts val="2000"/>
              <a:buChar char="?"/>
              <a:defRPr/>
            </a:lvl3pPr>
            <a:lvl4pPr marL="1371600" lvl="3" indent="-257175" algn="l">
              <a:lnSpc>
                <a:spcPct val="90000"/>
              </a:lnSpc>
              <a:spcBef>
                <a:spcPts val="300"/>
              </a:spcBef>
              <a:spcAft>
                <a:spcPts val="0"/>
              </a:spcAft>
              <a:buClr>
                <a:schemeClr val="dk1"/>
              </a:buClr>
              <a:buSzPts val="1800"/>
              <a:buChar char="■"/>
              <a:defRPr/>
            </a:lvl4pPr>
            <a:lvl5pPr marL="1714500" lvl="4" indent="-276225" algn="l">
              <a:lnSpc>
                <a:spcPct val="90000"/>
              </a:lnSpc>
              <a:spcBef>
                <a:spcPts val="300"/>
              </a:spcBef>
              <a:spcAft>
                <a:spcPts val="0"/>
              </a:spcAft>
              <a:buClr>
                <a:schemeClr val="dk1"/>
              </a:buClr>
              <a:buSzPts val="2200"/>
              <a:buChar char="?"/>
              <a:defRPr/>
            </a:lvl5pPr>
            <a:lvl6pPr marL="2057400" lvl="5" indent="-285750" algn="l">
              <a:lnSpc>
                <a:spcPct val="90000"/>
              </a:lnSpc>
              <a:spcBef>
                <a:spcPts val="525"/>
              </a:spcBef>
              <a:spcAft>
                <a:spcPts val="0"/>
              </a:spcAft>
              <a:buClr>
                <a:schemeClr val="dk1"/>
              </a:buClr>
              <a:buSzPts val="2400"/>
              <a:buChar char="•"/>
              <a:defRPr/>
            </a:lvl6pPr>
            <a:lvl7pPr marL="2400300" lvl="6" indent="-285750" algn="l">
              <a:lnSpc>
                <a:spcPct val="90000"/>
              </a:lnSpc>
              <a:spcBef>
                <a:spcPts val="525"/>
              </a:spcBef>
              <a:spcAft>
                <a:spcPts val="0"/>
              </a:spcAft>
              <a:buClr>
                <a:schemeClr val="dk1"/>
              </a:buClr>
              <a:buSzPts val="2400"/>
              <a:buChar char="•"/>
              <a:defRPr/>
            </a:lvl7pPr>
            <a:lvl8pPr marL="2743200" lvl="7" indent="-285750" algn="l">
              <a:lnSpc>
                <a:spcPct val="90000"/>
              </a:lnSpc>
              <a:spcBef>
                <a:spcPts val="525"/>
              </a:spcBef>
              <a:spcAft>
                <a:spcPts val="0"/>
              </a:spcAft>
              <a:buClr>
                <a:schemeClr val="dk1"/>
              </a:buClr>
              <a:buSzPts val="2400"/>
              <a:buChar char="•"/>
              <a:defRPr/>
            </a:lvl8pPr>
            <a:lvl9pPr marL="3086100" lvl="8" indent="-285750" algn="l">
              <a:lnSpc>
                <a:spcPct val="90000"/>
              </a:lnSpc>
              <a:spcBef>
                <a:spcPts val="525"/>
              </a:spcBef>
              <a:spcAft>
                <a:spcPts val="0"/>
              </a:spcAft>
              <a:buClr>
                <a:schemeClr val="dk1"/>
              </a:buClr>
              <a:buSzPts val="2400"/>
              <a:buChar char="•"/>
              <a:defRPr/>
            </a:lvl9pPr>
          </a:lstStyle>
          <a:p>
            <a:endParaRPr/>
          </a:p>
        </p:txBody>
      </p:sp>
      <p:sp>
        <p:nvSpPr>
          <p:cNvPr id="776" name="Google Shape;776;p83"/>
          <p:cNvSpPr/>
          <p:nvPr/>
        </p:nvSpPr>
        <p:spPr>
          <a:xfrm>
            <a:off x="1" y="0"/>
            <a:ext cx="179325" cy="5143500"/>
          </a:xfrm>
          <a:prstGeom prst="rect">
            <a:avLst/>
          </a:prstGeom>
          <a:solidFill>
            <a:srgbClr val="FFEB00"/>
          </a:solidFill>
          <a:ln>
            <a:noFill/>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126"/>
        <p:cNvGrpSpPr/>
        <p:nvPr/>
      </p:nvGrpSpPr>
      <p:grpSpPr>
        <a:xfrm>
          <a:off x="0" y="0"/>
          <a:ext cx="0" cy="0"/>
          <a:chOff x="0" y="0"/>
          <a:chExt cx="0" cy="0"/>
        </a:xfrm>
      </p:grpSpPr>
      <p:pic>
        <p:nvPicPr>
          <p:cNvPr id="127" name="Google Shape;127;p107"/>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128" name="Google Shape;128;p107"/>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129"/>
        <p:cNvGrpSpPr/>
        <p:nvPr/>
      </p:nvGrpSpPr>
      <p:grpSpPr>
        <a:xfrm>
          <a:off x="0" y="0"/>
          <a:ext cx="0" cy="0"/>
          <a:chOff x="0" y="0"/>
          <a:chExt cx="0" cy="0"/>
        </a:xfrm>
      </p:grpSpPr>
      <p:pic>
        <p:nvPicPr>
          <p:cNvPr id="130" name="Google Shape;130;p10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131" name="Google Shape;131;p10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2" name="Google Shape;132;p10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3" name="Google Shape;133;p10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4" name="Google Shape;134;p10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5" name="Google Shape;135;p10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36" name="Google Shape;136;p10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37" name="Google Shape;137;p10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8" name="Google Shape;138;p10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139"/>
        <p:cNvGrpSpPr/>
        <p:nvPr/>
      </p:nvGrpSpPr>
      <p:grpSpPr>
        <a:xfrm>
          <a:off x="0" y="0"/>
          <a:ext cx="0" cy="0"/>
          <a:chOff x="0" y="0"/>
          <a:chExt cx="0" cy="0"/>
        </a:xfrm>
      </p:grpSpPr>
      <p:sp>
        <p:nvSpPr>
          <p:cNvPr id="140" name="Google Shape;140;p10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1" name="Google Shape;141;p10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2" name="Google Shape;142;p10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3" name="Google Shape;143;p10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4" name="Google Shape;144;p109"/>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109"/>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6" name="Google Shape;146;p109"/>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47" name="Google Shape;147;p10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148" name="Google Shape;148;p10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49"/>
        <p:cNvGrpSpPr/>
        <p:nvPr/>
      </p:nvGrpSpPr>
      <p:grpSpPr>
        <a:xfrm>
          <a:off x="0" y="0"/>
          <a:ext cx="0" cy="0"/>
          <a:chOff x="0" y="0"/>
          <a:chExt cx="0" cy="0"/>
        </a:xfrm>
      </p:grpSpPr>
      <p:sp>
        <p:nvSpPr>
          <p:cNvPr id="150" name="Google Shape;150;p11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1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152" name="Google Shape;152;p11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153"/>
        <p:cNvGrpSpPr/>
        <p:nvPr/>
      </p:nvGrpSpPr>
      <p:grpSpPr>
        <a:xfrm>
          <a:off x="0" y="0"/>
          <a:ext cx="0" cy="0"/>
          <a:chOff x="0" y="0"/>
          <a:chExt cx="0" cy="0"/>
        </a:xfrm>
      </p:grpSpPr>
      <p:pic>
        <p:nvPicPr>
          <p:cNvPr id="154" name="Google Shape;154;p111"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155" name="Google Shape;155;p111"/>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111"/>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11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158"/>
        <p:cNvGrpSpPr/>
        <p:nvPr/>
      </p:nvGrpSpPr>
      <p:grpSpPr>
        <a:xfrm>
          <a:off x="0" y="0"/>
          <a:ext cx="0" cy="0"/>
          <a:chOff x="0" y="0"/>
          <a:chExt cx="0" cy="0"/>
        </a:xfrm>
      </p:grpSpPr>
      <p:pic>
        <p:nvPicPr>
          <p:cNvPr id="159" name="Google Shape;159;p11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160" name="Google Shape;160;p11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1" name="Google Shape;161;p11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2" name="Google Shape;162;p11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3" name="Google Shape;163;p11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4" name="Google Shape;164;p112"/>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5" name="Google Shape;165;p112"/>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6" name="Google Shape;166;p112"/>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67" name="Google Shape;167;p11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68" name="Google Shape;168;p11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9" name="Google Shape;169;p11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170"/>
        <p:cNvGrpSpPr/>
        <p:nvPr/>
      </p:nvGrpSpPr>
      <p:grpSpPr>
        <a:xfrm>
          <a:off x="0" y="0"/>
          <a:ext cx="0" cy="0"/>
          <a:chOff x="0" y="0"/>
          <a:chExt cx="0" cy="0"/>
        </a:xfrm>
      </p:grpSpPr>
      <p:sp>
        <p:nvSpPr>
          <p:cNvPr id="171" name="Google Shape;171;p11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72" name="Google Shape;172;p11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3" name="Google Shape;173;p11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74" name="Google Shape;174;p11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75" name="Google Shape;175;p11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76"/>
        <p:cNvGrpSpPr/>
        <p:nvPr/>
      </p:nvGrpSpPr>
      <p:grpSpPr>
        <a:xfrm>
          <a:off x="0" y="0"/>
          <a:ext cx="0" cy="0"/>
          <a:chOff x="0" y="0"/>
          <a:chExt cx="0" cy="0"/>
        </a:xfrm>
      </p:grpSpPr>
      <p:sp>
        <p:nvSpPr>
          <p:cNvPr id="177" name="Google Shape;177;p11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11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79" name="Google Shape;179;p11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80"/>
        <p:cNvGrpSpPr/>
        <p:nvPr/>
      </p:nvGrpSpPr>
      <p:grpSpPr>
        <a:xfrm>
          <a:off x="0" y="0"/>
          <a:ext cx="0" cy="0"/>
          <a:chOff x="0" y="0"/>
          <a:chExt cx="0" cy="0"/>
        </a:xfrm>
      </p:grpSpPr>
      <p:sp>
        <p:nvSpPr>
          <p:cNvPr id="181" name="Google Shape;181;p11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2" name="Google Shape;182;p11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83" name="Google Shape;183;p11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84" name="Google Shape;184;p11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5" name="Google Shape;185;p11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86" name="Google Shape;186;p11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87"/>
        <p:cNvGrpSpPr/>
        <p:nvPr/>
      </p:nvGrpSpPr>
      <p:grpSpPr>
        <a:xfrm>
          <a:off x="0" y="0"/>
          <a:ext cx="0" cy="0"/>
          <a:chOff x="0" y="0"/>
          <a:chExt cx="0" cy="0"/>
        </a:xfrm>
      </p:grpSpPr>
      <p:sp>
        <p:nvSpPr>
          <p:cNvPr id="188" name="Google Shape;188;p1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9" name="Google Shape;189;p11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90" name="Google Shape;190;p11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91" name="Google Shape;191;p11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92" name="Google Shape;192;p11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93" name="Google Shape;193;p11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94"/>
        <p:cNvGrpSpPr/>
        <p:nvPr/>
      </p:nvGrpSpPr>
      <p:grpSpPr>
        <a:xfrm>
          <a:off x="0" y="0"/>
          <a:ext cx="0" cy="0"/>
          <a:chOff x="0" y="0"/>
          <a:chExt cx="0" cy="0"/>
        </a:xfrm>
      </p:grpSpPr>
      <p:pic>
        <p:nvPicPr>
          <p:cNvPr id="195" name="Google Shape;195;p11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96" name="Google Shape;196;p11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7" name="Google Shape;197;p11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98" name="Google Shape;198;p1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99"/>
        <p:cNvGrpSpPr/>
        <p:nvPr/>
      </p:nvGrpSpPr>
      <p:grpSpPr>
        <a:xfrm>
          <a:off x="0" y="0"/>
          <a:ext cx="0" cy="0"/>
          <a:chOff x="0" y="0"/>
          <a:chExt cx="0" cy="0"/>
        </a:xfrm>
      </p:grpSpPr>
      <p:pic>
        <p:nvPicPr>
          <p:cNvPr id="200" name="Google Shape;200;p11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01" name="Google Shape;201;p11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2" name="Google Shape;202;p11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3" name="Google Shape;203;p11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04" name="Google Shape;204;p11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05" name="Google Shape;205;p11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06"/>
        <p:cNvGrpSpPr/>
        <p:nvPr/>
      </p:nvGrpSpPr>
      <p:grpSpPr>
        <a:xfrm>
          <a:off x="0" y="0"/>
          <a:ext cx="0" cy="0"/>
          <a:chOff x="0" y="0"/>
          <a:chExt cx="0" cy="0"/>
        </a:xfrm>
      </p:grpSpPr>
      <p:sp>
        <p:nvSpPr>
          <p:cNvPr id="207" name="Google Shape;207;p11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8" name="Google Shape;208;p11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11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11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1" name="Google Shape;211;p11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12"/>
        <p:cNvGrpSpPr/>
        <p:nvPr/>
      </p:nvGrpSpPr>
      <p:grpSpPr>
        <a:xfrm>
          <a:off x="0" y="0"/>
          <a:ext cx="0" cy="0"/>
          <a:chOff x="0" y="0"/>
          <a:chExt cx="0" cy="0"/>
        </a:xfrm>
      </p:grpSpPr>
      <p:sp>
        <p:nvSpPr>
          <p:cNvPr id="213" name="Google Shape;213;p12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4" name="Google Shape;214;p12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12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12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7" name="Google Shape;217;p12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18" name="Google Shape;218;p12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19"/>
        <p:cNvGrpSpPr/>
        <p:nvPr/>
      </p:nvGrpSpPr>
      <p:grpSpPr>
        <a:xfrm>
          <a:off x="0" y="0"/>
          <a:ext cx="0" cy="0"/>
          <a:chOff x="0" y="0"/>
          <a:chExt cx="0" cy="0"/>
        </a:xfrm>
      </p:grpSpPr>
      <p:sp>
        <p:nvSpPr>
          <p:cNvPr id="220" name="Google Shape;220;p121"/>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21" name="Google Shape;221;p121"/>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222" name="Google Shape;222;p121"/>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223"/>
        <p:cNvGrpSpPr/>
        <p:nvPr/>
      </p:nvGrpSpPr>
      <p:grpSpPr>
        <a:xfrm>
          <a:off x="0" y="0"/>
          <a:ext cx="0" cy="0"/>
          <a:chOff x="0" y="0"/>
          <a:chExt cx="0" cy="0"/>
        </a:xfrm>
      </p:grpSpPr>
      <p:pic>
        <p:nvPicPr>
          <p:cNvPr id="224" name="Google Shape;224;p12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225" name="Google Shape;225;p12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226" name="Google Shape;226;p12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227" name="Google Shape;227;p12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228" name="Google Shape;228;p12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9" name="Google Shape;229;p12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230" name="Google Shape;230;p12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nl-BE"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231"/>
        <p:cNvGrpSpPr/>
        <p:nvPr/>
      </p:nvGrpSpPr>
      <p:grpSpPr>
        <a:xfrm>
          <a:off x="0" y="0"/>
          <a:ext cx="0" cy="0"/>
          <a:chOff x="0" y="0"/>
          <a:chExt cx="0" cy="0"/>
        </a:xfrm>
      </p:grpSpPr>
      <p:sp>
        <p:nvSpPr>
          <p:cNvPr id="232" name="Google Shape;232;p123"/>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33" name="Google Shape;233;p123"/>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34" name="Google Shape;234;p123"/>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4"/>
        <p:cNvGrpSpPr/>
        <p:nvPr/>
      </p:nvGrpSpPr>
      <p:grpSpPr>
        <a:xfrm>
          <a:off x="0" y="0"/>
          <a:ext cx="0" cy="0"/>
          <a:chOff x="0" y="0"/>
          <a:chExt cx="0" cy="0"/>
        </a:xfrm>
      </p:grpSpPr>
      <p:sp>
        <p:nvSpPr>
          <p:cNvPr id="25" name="Google Shape;25;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 name="Google Shape;26;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235"/>
        <p:cNvGrpSpPr/>
        <p:nvPr/>
      </p:nvGrpSpPr>
      <p:grpSpPr>
        <a:xfrm>
          <a:off x="0" y="0"/>
          <a:ext cx="0" cy="0"/>
          <a:chOff x="0" y="0"/>
          <a:chExt cx="0" cy="0"/>
        </a:xfrm>
      </p:grpSpPr>
      <p:sp>
        <p:nvSpPr>
          <p:cNvPr id="236" name="Google Shape;236;p124"/>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7" name="Google Shape;237;p124"/>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12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53"/>
        <p:cNvGrpSpPr/>
        <p:nvPr/>
      </p:nvGrpSpPr>
      <p:grpSpPr>
        <a:xfrm>
          <a:off x="0" y="0"/>
          <a:ext cx="0" cy="0"/>
          <a:chOff x="0" y="0"/>
          <a:chExt cx="0" cy="0"/>
        </a:xfrm>
      </p:grpSpPr>
      <p:pic>
        <p:nvPicPr>
          <p:cNvPr id="254" name="Google Shape;254;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55" name="Google Shape;255;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56" name="Google Shape;256;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57"/>
        <p:cNvGrpSpPr/>
        <p:nvPr/>
      </p:nvGrpSpPr>
      <p:grpSpPr>
        <a:xfrm>
          <a:off x="0" y="0"/>
          <a:ext cx="0" cy="0"/>
          <a:chOff x="0" y="0"/>
          <a:chExt cx="0" cy="0"/>
        </a:xfrm>
      </p:grpSpPr>
      <p:sp>
        <p:nvSpPr>
          <p:cNvPr id="258" name="Google Shape;258;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59" name="Google Shape;259;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0"/>
        <p:cNvGrpSpPr/>
        <p:nvPr/>
      </p:nvGrpSpPr>
      <p:grpSpPr>
        <a:xfrm>
          <a:off x="0" y="0"/>
          <a:ext cx="0" cy="0"/>
          <a:chOff x="0" y="0"/>
          <a:chExt cx="0" cy="0"/>
        </a:xfrm>
      </p:grpSpPr>
      <p:sp>
        <p:nvSpPr>
          <p:cNvPr id="261" name="Google Shape;261;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3" name="Google Shape;263;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4" name="Google Shape;264;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5" name="Google Shape;265;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66"/>
        <p:cNvGrpSpPr/>
        <p:nvPr/>
      </p:nvGrpSpPr>
      <p:grpSpPr>
        <a:xfrm>
          <a:off x="0" y="0"/>
          <a:ext cx="0" cy="0"/>
          <a:chOff x="0" y="0"/>
          <a:chExt cx="0" cy="0"/>
        </a:xfrm>
      </p:grpSpPr>
      <p:sp>
        <p:nvSpPr>
          <p:cNvPr id="267" name="Google Shape;267;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9" name="Google Shape;269;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2"/>
        <p:cNvGrpSpPr/>
        <p:nvPr/>
      </p:nvGrpSpPr>
      <p:grpSpPr>
        <a:xfrm>
          <a:off x="0" y="0"/>
          <a:ext cx="0" cy="0"/>
          <a:chOff x="0" y="0"/>
          <a:chExt cx="0" cy="0"/>
        </a:xfrm>
      </p:grpSpPr>
      <p:sp>
        <p:nvSpPr>
          <p:cNvPr id="273" name="Google Shape;273;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4" name="Google Shape;274;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6" name="Google Shape;276;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77" name="Google Shape;277;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278"/>
        <p:cNvGrpSpPr/>
        <p:nvPr/>
      </p:nvGrpSpPr>
      <p:grpSpPr>
        <a:xfrm>
          <a:off x="0" y="0"/>
          <a:ext cx="0" cy="0"/>
          <a:chOff x="0" y="0"/>
          <a:chExt cx="0" cy="0"/>
        </a:xfrm>
      </p:grpSpPr>
      <p:sp>
        <p:nvSpPr>
          <p:cNvPr id="279" name="Google Shape;279;p93"/>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80" name="Google Shape;280;p93"/>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1"/>
        <p:cNvGrpSpPr/>
        <p:nvPr/>
      </p:nvGrpSpPr>
      <p:grpSpPr>
        <a:xfrm>
          <a:off x="0" y="0"/>
          <a:ext cx="0" cy="0"/>
          <a:chOff x="0" y="0"/>
          <a:chExt cx="0" cy="0"/>
        </a:xfrm>
      </p:grpSpPr>
      <p:sp>
        <p:nvSpPr>
          <p:cNvPr id="282" name="Google Shape;282;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7"/>
        <p:cNvGrpSpPr/>
        <p:nvPr/>
      </p:nvGrpSpPr>
      <p:grpSpPr>
        <a:xfrm>
          <a:off x="0" y="0"/>
          <a:ext cx="0" cy="0"/>
          <a:chOff x="0" y="0"/>
          <a:chExt cx="0" cy="0"/>
        </a:xfrm>
      </p:grpSpPr>
      <p:sp>
        <p:nvSpPr>
          <p:cNvPr id="28" name="Google Shape;28;p6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0" name="Google Shape;30;p6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85"/>
        <p:cNvGrpSpPr/>
        <p:nvPr/>
      </p:nvGrpSpPr>
      <p:grpSpPr>
        <a:xfrm>
          <a:off x="0" y="0"/>
          <a:ext cx="0" cy="0"/>
          <a:chOff x="0" y="0"/>
          <a:chExt cx="0" cy="0"/>
        </a:xfrm>
      </p:grpSpPr>
      <p:sp>
        <p:nvSpPr>
          <p:cNvPr id="286" name="Google Shape;286;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87" name="Google Shape;287;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88" name="Google Shape;288;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89" name="Google Shape;289;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0" name="Google Shape;290;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1"/>
        <p:cNvGrpSpPr/>
        <p:nvPr/>
      </p:nvGrpSpPr>
      <p:grpSpPr>
        <a:xfrm>
          <a:off x="0" y="0"/>
          <a:ext cx="0" cy="0"/>
          <a:chOff x="0" y="0"/>
          <a:chExt cx="0" cy="0"/>
        </a:xfrm>
      </p:grpSpPr>
      <p:sp>
        <p:nvSpPr>
          <p:cNvPr id="292" name="Google Shape;292;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293" name="Google Shape;293;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4" name="Google Shape;294;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5" name="Google Shape;295;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96"/>
        <p:cNvGrpSpPr/>
        <p:nvPr/>
      </p:nvGrpSpPr>
      <p:grpSpPr>
        <a:xfrm>
          <a:off x="0" y="0"/>
          <a:ext cx="0" cy="0"/>
          <a:chOff x="0" y="0"/>
          <a:chExt cx="0" cy="0"/>
        </a:xfrm>
      </p:grpSpPr>
      <p:sp>
        <p:nvSpPr>
          <p:cNvPr id="297" name="Google Shape;297;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98" name="Google Shape;298;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99" name="Google Shape;299;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0"/>
        <p:cNvGrpSpPr/>
        <p:nvPr/>
      </p:nvGrpSpPr>
      <p:grpSpPr>
        <a:xfrm>
          <a:off x="0" y="0"/>
          <a:ext cx="0" cy="0"/>
          <a:chOff x="0" y="0"/>
          <a:chExt cx="0" cy="0"/>
        </a:xfrm>
      </p:grpSpPr>
      <p:sp>
        <p:nvSpPr>
          <p:cNvPr id="301" name="Google Shape;301;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2" name="Google Shape;302;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04"/>
        <p:cNvGrpSpPr/>
        <p:nvPr/>
      </p:nvGrpSpPr>
      <p:grpSpPr>
        <a:xfrm>
          <a:off x="0" y="0"/>
          <a:ext cx="0" cy="0"/>
          <a:chOff x="0" y="0"/>
          <a:chExt cx="0" cy="0"/>
        </a:xfrm>
      </p:grpSpPr>
      <p:sp>
        <p:nvSpPr>
          <p:cNvPr id="305" name="Google Shape;305;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6" name="Google Shape;306;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07" name="Google Shape;307;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8" name="Google Shape;308;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09" name="Google Shape;309;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0" name="Google Shape;310;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1"/>
        <p:cNvGrpSpPr/>
        <p:nvPr/>
      </p:nvGrpSpPr>
      <p:grpSpPr>
        <a:xfrm>
          <a:off x="0" y="0"/>
          <a:ext cx="0" cy="0"/>
          <a:chOff x="0" y="0"/>
          <a:chExt cx="0" cy="0"/>
        </a:xfrm>
      </p:grpSpPr>
      <p:sp>
        <p:nvSpPr>
          <p:cNvPr id="312" name="Google Shape;312;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14" name="Google Shape;314;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15" name="Google Shape;315;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17" name="Google Shape;317;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18"/>
        <p:cNvGrpSpPr/>
        <p:nvPr/>
      </p:nvGrpSpPr>
      <p:grpSpPr>
        <a:xfrm>
          <a:off x="0" y="0"/>
          <a:ext cx="0" cy="0"/>
          <a:chOff x="0" y="0"/>
          <a:chExt cx="0" cy="0"/>
        </a:xfrm>
      </p:grpSpPr>
      <p:pic>
        <p:nvPicPr>
          <p:cNvPr id="319" name="Google Shape;319;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0" name="Google Shape;320;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1" name="Google Shape;321;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2" name="Google Shape;322;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23"/>
        <p:cNvGrpSpPr/>
        <p:nvPr/>
      </p:nvGrpSpPr>
      <p:grpSpPr>
        <a:xfrm>
          <a:off x="0" y="0"/>
          <a:ext cx="0" cy="0"/>
          <a:chOff x="0" y="0"/>
          <a:chExt cx="0" cy="0"/>
        </a:xfrm>
      </p:grpSpPr>
      <p:pic>
        <p:nvPicPr>
          <p:cNvPr id="324" name="Google Shape;324;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25" name="Google Shape;325;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26" name="Google Shape;326;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7" name="Google Shape;327;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28" name="Google Shape;328;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29" name="Google Shape;329;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0"/>
        <p:cNvGrpSpPr/>
        <p:nvPr/>
      </p:nvGrpSpPr>
      <p:grpSpPr>
        <a:xfrm>
          <a:off x="0" y="0"/>
          <a:ext cx="0" cy="0"/>
          <a:chOff x="0" y="0"/>
          <a:chExt cx="0" cy="0"/>
        </a:xfrm>
      </p:grpSpPr>
      <p:sp>
        <p:nvSpPr>
          <p:cNvPr id="331" name="Google Shape;331;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2" name="Google Shape;332;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5" name="Google Shape;335;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36" name="Google Shape;336;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343"/>
        <p:cNvGrpSpPr/>
        <p:nvPr/>
      </p:nvGrpSpPr>
      <p:grpSpPr>
        <a:xfrm>
          <a:off x="0" y="0"/>
          <a:ext cx="0" cy="0"/>
          <a:chOff x="0" y="0"/>
          <a:chExt cx="0" cy="0"/>
        </a:xfrm>
      </p:grpSpPr>
      <p:sp>
        <p:nvSpPr>
          <p:cNvPr id="344" name="Google Shape;344;gfba70e22ce_0_4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3" name="Google Shape;33;p6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4" name="Google Shape;34;p6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345"/>
        <p:cNvGrpSpPr/>
        <p:nvPr/>
      </p:nvGrpSpPr>
      <p:grpSpPr>
        <a:xfrm>
          <a:off x="0" y="0"/>
          <a:ext cx="0" cy="0"/>
          <a:chOff x="0" y="0"/>
          <a:chExt cx="0" cy="0"/>
        </a:xfrm>
      </p:grpSpPr>
      <p:sp>
        <p:nvSpPr>
          <p:cNvPr id="346" name="Google Shape;346;gfba70e22ce_0_44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47" name="Google Shape;347;gfba70e22ce_0_44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48" name="Google Shape;348;gfba70e22ce_0_4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49" name="Google Shape;349;gfba70e22ce_0_44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350"/>
        <p:cNvGrpSpPr/>
        <p:nvPr/>
      </p:nvGrpSpPr>
      <p:grpSpPr>
        <a:xfrm>
          <a:off x="0" y="0"/>
          <a:ext cx="0" cy="0"/>
          <a:chOff x="0" y="0"/>
          <a:chExt cx="0" cy="0"/>
        </a:xfrm>
      </p:grpSpPr>
      <p:sp>
        <p:nvSpPr>
          <p:cNvPr id="351" name="Google Shape;351;gfba70e22ce_0_4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52" name="Google Shape;352;gfba70e22ce_0_4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53" name="Google Shape;353;gfba70e22ce_0_45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4" name="Google Shape;354;gfba70e22ce_0_4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55" name="Google Shape;355;gfba70e22ce_0_4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56"/>
        <p:cNvGrpSpPr/>
        <p:nvPr/>
      </p:nvGrpSpPr>
      <p:grpSpPr>
        <a:xfrm>
          <a:off x="0" y="0"/>
          <a:ext cx="0" cy="0"/>
          <a:chOff x="0" y="0"/>
          <a:chExt cx="0" cy="0"/>
        </a:xfrm>
      </p:grpSpPr>
      <p:pic>
        <p:nvPicPr>
          <p:cNvPr id="357" name="Google Shape;357;gfba70e22ce_0_462"/>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358" name="Google Shape;358;gfba70e22ce_0_462"/>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59" name="Google Shape;359;gfba70e22ce_0_46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360"/>
        <p:cNvGrpSpPr/>
        <p:nvPr/>
      </p:nvGrpSpPr>
      <p:grpSpPr>
        <a:xfrm>
          <a:off x="0" y="0"/>
          <a:ext cx="0" cy="0"/>
          <a:chOff x="0" y="0"/>
          <a:chExt cx="0" cy="0"/>
        </a:xfrm>
      </p:grpSpPr>
      <p:sp>
        <p:nvSpPr>
          <p:cNvPr id="361" name="Google Shape;361;gfba70e22ce_0_46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62" name="Google Shape;362;gfba70e22ce_0_46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63" name="Google Shape;363;gfba70e22ce_0_46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364"/>
        <p:cNvGrpSpPr/>
        <p:nvPr/>
      </p:nvGrpSpPr>
      <p:grpSpPr>
        <a:xfrm>
          <a:off x="0" y="0"/>
          <a:ext cx="0" cy="0"/>
          <a:chOff x="0" y="0"/>
          <a:chExt cx="0" cy="0"/>
        </a:xfrm>
      </p:grpSpPr>
      <p:pic>
        <p:nvPicPr>
          <p:cNvPr id="365" name="Google Shape;365;gfba70e22ce_0_470"/>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366" name="Google Shape;366;gfba70e22ce_0_470"/>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7" name="Google Shape;367;gfba70e22ce_0_470"/>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8" name="Google Shape;368;gfba70e22ce_0_470"/>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369"/>
        <p:cNvGrpSpPr/>
        <p:nvPr/>
      </p:nvGrpSpPr>
      <p:grpSpPr>
        <a:xfrm>
          <a:off x="0" y="0"/>
          <a:ext cx="0" cy="0"/>
          <a:chOff x="0" y="0"/>
          <a:chExt cx="0" cy="0"/>
        </a:xfrm>
      </p:grpSpPr>
      <p:pic>
        <p:nvPicPr>
          <p:cNvPr id="370" name="Google Shape;370;gfba70e22ce_0_475"/>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371" name="Google Shape;371;gfba70e22ce_0_475"/>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372"/>
        <p:cNvGrpSpPr/>
        <p:nvPr/>
      </p:nvGrpSpPr>
      <p:grpSpPr>
        <a:xfrm>
          <a:off x="0" y="0"/>
          <a:ext cx="0" cy="0"/>
          <a:chOff x="0" y="0"/>
          <a:chExt cx="0" cy="0"/>
        </a:xfrm>
      </p:grpSpPr>
      <p:pic>
        <p:nvPicPr>
          <p:cNvPr id="373" name="Google Shape;373;gfba70e22ce_0_47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374" name="Google Shape;374;gfba70e22ce_0_47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75" name="Google Shape;375;gfba70e22ce_0_47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6" name="Google Shape;376;gfba70e22ce_0_47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7" name="Google Shape;377;gfba70e22ce_0_47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78" name="Google Shape;378;gfba70e22ce_0_47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79" name="Google Shape;379;gfba70e22ce_0_47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380" name="Google Shape;380;gfba70e22ce_0_47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81" name="Google Shape;381;gfba70e22ce_0_47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382"/>
        <p:cNvGrpSpPr/>
        <p:nvPr/>
      </p:nvGrpSpPr>
      <p:grpSpPr>
        <a:xfrm>
          <a:off x="0" y="0"/>
          <a:ext cx="0" cy="0"/>
          <a:chOff x="0" y="0"/>
          <a:chExt cx="0" cy="0"/>
        </a:xfrm>
      </p:grpSpPr>
      <p:sp>
        <p:nvSpPr>
          <p:cNvPr id="383" name="Google Shape;383;gfba70e22ce_0_488"/>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84" name="Google Shape;384;gfba70e22ce_0_488"/>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85" name="Google Shape;385;gfba70e22ce_0_488"/>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86" name="Google Shape;386;gfba70e22ce_0_488"/>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87" name="Google Shape;387;gfba70e22ce_0_488"/>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8" name="Google Shape;388;gfba70e22ce_0_48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9" name="Google Shape;389;gfba70e22ce_0_488"/>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90" name="Google Shape;390;gfba70e22ce_0_488"/>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391" name="Google Shape;391;gfba70e22ce_0_488"/>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392"/>
        <p:cNvGrpSpPr/>
        <p:nvPr/>
      </p:nvGrpSpPr>
      <p:grpSpPr>
        <a:xfrm>
          <a:off x="0" y="0"/>
          <a:ext cx="0" cy="0"/>
          <a:chOff x="0" y="0"/>
          <a:chExt cx="0" cy="0"/>
        </a:xfrm>
      </p:grpSpPr>
      <p:sp>
        <p:nvSpPr>
          <p:cNvPr id="393" name="Google Shape;393;gfba70e22ce_0_49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4" name="Google Shape;394;gfba70e22ce_0_498"/>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395" name="Google Shape;395;gfba70e22ce_0_498"/>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396"/>
        <p:cNvGrpSpPr/>
        <p:nvPr/>
      </p:nvGrpSpPr>
      <p:grpSpPr>
        <a:xfrm>
          <a:off x="0" y="0"/>
          <a:ext cx="0" cy="0"/>
          <a:chOff x="0" y="0"/>
          <a:chExt cx="0" cy="0"/>
        </a:xfrm>
      </p:grpSpPr>
      <p:pic>
        <p:nvPicPr>
          <p:cNvPr id="397" name="Google Shape;397;gfba70e22ce_0_502"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398" name="Google Shape;398;gfba70e22ce_0_502"/>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9" name="Google Shape;399;gfba70e22ce_0_502"/>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0" name="Google Shape;400;gfba70e22ce_0_50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401"/>
        <p:cNvGrpSpPr/>
        <p:nvPr/>
      </p:nvGrpSpPr>
      <p:grpSpPr>
        <a:xfrm>
          <a:off x="0" y="0"/>
          <a:ext cx="0" cy="0"/>
          <a:chOff x="0" y="0"/>
          <a:chExt cx="0" cy="0"/>
        </a:xfrm>
      </p:grpSpPr>
      <p:pic>
        <p:nvPicPr>
          <p:cNvPr id="402" name="Google Shape;402;gfba70e22ce_0_507"/>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403" name="Google Shape;403;gfba70e22ce_0_507"/>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4" name="Google Shape;404;gfba70e22ce_0_507"/>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5" name="Google Shape;405;gfba70e22ce_0_507"/>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6" name="Google Shape;406;gfba70e22ce_0_507"/>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7" name="Google Shape;407;gfba70e22ce_0_507"/>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8" name="Google Shape;408;gfba70e22ce_0_507"/>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9" name="Google Shape;409;gfba70e22ce_0_507"/>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10" name="Google Shape;410;gfba70e22ce_0_507"/>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411" name="Google Shape;411;gfba70e22ce_0_507"/>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12" name="Google Shape;412;gfba70e22ce_0_507"/>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413"/>
        <p:cNvGrpSpPr/>
        <p:nvPr/>
      </p:nvGrpSpPr>
      <p:grpSpPr>
        <a:xfrm>
          <a:off x="0" y="0"/>
          <a:ext cx="0" cy="0"/>
          <a:chOff x="0" y="0"/>
          <a:chExt cx="0" cy="0"/>
        </a:xfrm>
      </p:grpSpPr>
      <p:sp>
        <p:nvSpPr>
          <p:cNvPr id="414" name="Google Shape;414;gfba70e22ce_0_51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415" name="Google Shape;415;gfba70e22ce_0_51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16" name="Google Shape;416;gfba70e22ce_0_519"/>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17" name="Google Shape;417;gfba70e22ce_0_51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8" name="Google Shape;418;gfba70e22ce_0_5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419"/>
        <p:cNvGrpSpPr/>
        <p:nvPr/>
      </p:nvGrpSpPr>
      <p:grpSpPr>
        <a:xfrm>
          <a:off x="0" y="0"/>
          <a:ext cx="0" cy="0"/>
          <a:chOff x="0" y="0"/>
          <a:chExt cx="0" cy="0"/>
        </a:xfrm>
      </p:grpSpPr>
      <p:sp>
        <p:nvSpPr>
          <p:cNvPr id="420" name="Google Shape;420;gfba70e22ce_0_52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1" name="Google Shape;421;gfba70e22ce_0_52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422" name="Google Shape;422;gfba70e22ce_0_52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423"/>
        <p:cNvGrpSpPr/>
        <p:nvPr/>
      </p:nvGrpSpPr>
      <p:grpSpPr>
        <a:xfrm>
          <a:off x="0" y="0"/>
          <a:ext cx="0" cy="0"/>
          <a:chOff x="0" y="0"/>
          <a:chExt cx="0" cy="0"/>
        </a:xfrm>
      </p:grpSpPr>
      <p:sp>
        <p:nvSpPr>
          <p:cNvPr id="424" name="Google Shape;424;gfba70e22ce_0_52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25" name="Google Shape;425;gfba70e22ce_0_52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426" name="Google Shape;426;gfba70e22ce_0_52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427" name="Google Shape;427;gfba70e22ce_0_52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28" name="Google Shape;428;gfba70e22ce_0_52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29" name="Google Shape;429;gfba70e22ce_0_52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30"/>
        <p:cNvGrpSpPr/>
        <p:nvPr/>
      </p:nvGrpSpPr>
      <p:grpSpPr>
        <a:xfrm>
          <a:off x="0" y="0"/>
          <a:ext cx="0" cy="0"/>
          <a:chOff x="0" y="0"/>
          <a:chExt cx="0" cy="0"/>
        </a:xfrm>
      </p:grpSpPr>
      <p:sp>
        <p:nvSpPr>
          <p:cNvPr id="431" name="Google Shape;431;gfba70e22ce_0_53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32" name="Google Shape;432;gfba70e22ce_0_53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33" name="Google Shape;433;gfba70e22ce_0_53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34" name="Google Shape;434;gfba70e22ce_0_53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35" name="Google Shape;435;gfba70e22ce_0_53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36" name="Google Shape;436;gfba70e22ce_0_53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37"/>
        <p:cNvGrpSpPr/>
        <p:nvPr/>
      </p:nvGrpSpPr>
      <p:grpSpPr>
        <a:xfrm>
          <a:off x="0" y="0"/>
          <a:ext cx="0" cy="0"/>
          <a:chOff x="0" y="0"/>
          <a:chExt cx="0" cy="0"/>
        </a:xfrm>
      </p:grpSpPr>
      <p:pic>
        <p:nvPicPr>
          <p:cNvPr id="438" name="Google Shape;438;gfba70e22ce_0_543"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39" name="Google Shape;439;gfba70e22ce_0_543"/>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0" name="Google Shape;440;gfba70e22ce_0_543"/>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441" name="Google Shape;441;gfba70e22ce_0_5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442"/>
        <p:cNvGrpSpPr/>
        <p:nvPr/>
      </p:nvGrpSpPr>
      <p:grpSpPr>
        <a:xfrm>
          <a:off x="0" y="0"/>
          <a:ext cx="0" cy="0"/>
          <a:chOff x="0" y="0"/>
          <a:chExt cx="0" cy="0"/>
        </a:xfrm>
      </p:grpSpPr>
      <p:pic>
        <p:nvPicPr>
          <p:cNvPr id="443" name="Google Shape;443;gfba70e22ce_0_54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444" name="Google Shape;444;gfba70e22ce_0_54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445" name="Google Shape;445;gfba70e22ce_0_54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6" name="Google Shape;446;gfba70e22ce_0_54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47" name="Google Shape;447;gfba70e22ce_0_54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448" name="Google Shape;448;gfba70e22ce_0_5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449"/>
        <p:cNvGrpSpPr/>
        <p:nvPr/>
      </p:nvGrpSpPr>
      <p:grpSpPr>
        <a:xfrm>
          <a:off x="0" y="0"/>
          <a:ext cx="0" cy="0"/>
          <a:chOff x="0" y="0"/>
          <a:chExt cx="0" cy="0"/>
        </a:xfrm>
      </p:grpSpPr>
      <p:sp>
        <p:nvSpPr>
          <p:cNvPr id="450" name="Google Shape;450;gfba70e22ce_0_5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51" name="Google Shape;451;gfba70e22ce_0_555"/>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gfba70e22ce_0_55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3" name="Google Shape;453;gfba70e22ce_0_55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454" name="Google Shape;454;gfba70e22ce_0_55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455"/>
        <p:cNvGrpSpPr/>
        <p:nvPr/>
      </p:nvGrpSpPr>
      <p:grpSpPr>
        <a:xfrm>
          <a:off x="0" y="0"/>
          <a:ext cx="0" cy="0"/>
          <a:chOff x="0" y="0"/>
          <a:chExt cx="0" cy="0"/>
        </a:xfrm>
      </p:grpSpPr>
      <p:sp>
        <p:nvSpPr>
          <p:cNvPr id="456" name="Google Shape;456;gfba70e22ce_0_5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457" name="Google Shape;457;gfba70e22ce_0_5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8" name="Google Shape;458;gfba70e22ce_0_5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9" name="Google Shape;459;gfba70e22ce_0_5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60" name="Google Shape;460;gfba70e22ce_0_5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461" name="Google Shape;461;gfba70e22ce_0_5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462"/>
        <p:cNvGrpSpPr/>
        <p:nvPr/>
      </p:nvGrpSpPr>
      <p:grpSpPr>
        <a:xfrm>
          <a:off x="0" y="0"/>
          <a:ext cx="0" cy="0"/>
          <a:chOff x="0" y="0"/>
          <a:chExt cx="0" cy="0"/>
        </a:xfrm>
      </p:grpSpPr>
      <p:sp>
        <p:nvSpPr>
          <p:cNvPr id="463" name="Google Shape;463;gfba70e22ce_0_568"/>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464" name="Google Shape;464;gfba70e22ce_0_568"/>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465" name="Google Shape;465;gfba70e22ce_0_568"/>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466"/>
        <p:cNvGrpSpPr/>
        <p:nvPr/>
      </p:nvGrpSpPr>
      <p:grpSpPr>
        <a:xfrm>
          <a:off x="0" y="0"/>
          <a:ext cx="0" cy="0"/>
          <a:chOff x="0" y="0"/>
          <a:chExt cx="0" cy="0"/>
        </a:xfrm>
      </p:grpSpPr>
      <p:pic>
        <p:nvPicPr>
          <p:cNvPr id="467" name="Google Shape;467;gfba70e22ce_0_57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468" name="Google Shape;468;gfba70e22ce_0_57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469" name="Google Shape;469;gfba70e22ce_0_57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470" name="Google Shape;470;gfba70e22ce_0_57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471" name="Google Shape;471;gfba70e22ce_0_57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72" name="Google Shape;472;gfba70e22ce_0_57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473" name="Google Shape;473;gfba70e22ce_0_57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nl-BE"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4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4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4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4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5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5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8"/>
        <p:cNvGrpSpPr/>
        <p:nvPr/>
      </p:nvGrpSpPr>
      <p:grpSpPr>
        <a:xfrm>
          <a:off x="0" y="0"/>
          <a:ext cx="0" cy="0"/>
          <a:chOff x="0" y="0"/>
          <a:chExt cx="0" cy="0"/>
        </a:xfrm>
      </p:grpSpPr>
      <p:pic>
        <p:nvPicPr>
          <p:cNvPr id="29" name="Google Shape;29;p43"/>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0" name="Google Shape;30;p43"/>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1" name="Google Shape;31;p43"/>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32"/>
        <p:cNvGrpSpPr/>
        <p:nvPr/>
      </p:nvGrpSpPr>
      <p:grpSpPr>
        <a:xfrm>
          <a:off x="0" y="0"/>
          <a:ext cx="0" cy="0"/>
          <a:chOff x="0" y="0"/>
          <a:chExt cx="0" cy="0"/>
        </a:xfrm>
      </p:grpSpPr>
      <p:sp>
        <p:nvSpPr>
          <p:cNvPr id="33" name="Google Shape;33;p4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4" name="Google Shape;34;p4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5" name="Google Shape;35;p4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36"/>
        <p:cNvGrpSpPr/>
        <p:nvPr/>
      </p:nvGrpSpPr>
      <p:grpSpPr>
        <a:xfrm>
          <a:off x="0" y="0"/>
          <a:ext cx="0" cy="0"/>
          <a:chOff x="0" y="0"/>
          <a:chExt cx="0" cy="0"/>
        </a:xfrm>
      </p:grpSpPr>
      <p:pic>
        <p:nvPicPr>
          <p:cNvPr id="37" name="Google Shape;37;p47"/>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38" name="Google Shape;38;p47"/>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9" name="Google Shape;39;p47"/>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 name="Google Shape;40;p47"/>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41"/>
        <p:cNvGrpSpPr/>
        <p:nvPr/>
      </p:nvGrpSpPr>
      <p:grpSpPr>
        <a:xfrm>
          <a:off x="0" y="0"/>
          <a:ext cx="0" cy="0"/>
          <a:chOff x="0" y="0"/>
          <a:chExt cx="0" cy="0"/>
        </a:xfrm>
      </p:grpSpPr>
      <p:pic>
        <p:nvPicPr>
          <p:cNvPr id="42" name="Google Shape;42;p48"/>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43" name="Google Shape;43;p48"/>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44"/>
        <p:cNvGrpSpPr/>
        <p:nvPr/>
      </p:nvGrpSpPr>
      <p:grpSpPr>
        <a:xfrm>
          <a:off x="0" y="0"/>
          <a:ext cx="0" cy="0"/>
          <a:chOff x="0" y="0"/>
          <a:chExt cx="0" cy="0"/>
        </a:xfrm>
      </p:grpSpPr>
      <p:pic>
        <p:nvPicPr>
          <p:cNvPr id="45" name="Google Shape;45;p49"/>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46" name="Google Shape;46;p49"/>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7" name="Google Shape;47;p49"/>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 name="Google Shape;48;p4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9" name="Google Shape;49;p49"/>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0" name="Google Shape;50;p49"/>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1" name="Google Shape;51;p49"/>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52" name="Google Shape;52;p49"/>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3" name="Google Shape;53;p49"/>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54"/>
        <p:cNvGrpSpPr/>
        <p:nvPr/>
      </p:nvGrpSpPr>
      <p:grpSpPr>
        <a:xfrm>
          <a:off x="0" y="0"/>
          <a:ext cx="0" cy="0"/>
          <a:chOff x="0" y="0"/>
          <a:chExt cx="0" cy="0"/>
        </a:xfrm>
      </p:grpSpPr>
      <p:sp>
        <p:nvSpPr>
          <p:cNvPr id="55" name="Google Shape;55;p50"/>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6" name="Google Shape;56;p50"/>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7" name="Google Shape;57;p50"/>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8" name="Google Shape;58;p50"/>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9" name="Google Shape;59;p50"/>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50"/>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50"/>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62" name="Google Shape;62;p50"/>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63" name="Google Shape;63;p50"/>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68"/>
        <p:cNvGrpSpPr/>
        <p:nvPr/>
      </p:nvGrpSpPr>
      <p:grpSpPr>
        <a:xfrm>
          <a:off x="0" y="0"/>
          <a:ext cx="0" cy="0"/>
          <a:chOff x="0" y="0"/>
          <a:chExt cx="0" cy="0"/>
        </a:xfrm>
      </p:grpSpPr>
      <p:pic>
        <p:nvPicPr>
          <p:cNvPr id="69" name="Google Shape;69;p52"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70" name="Google Shape;70;p52"/>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2"/>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5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73"/>
        <p:cNvGrpSpPr/>
        <p:nvPr/>
      </p:nvGrpSpPr>
      <p:grpSpPr>
        <a:xfrm>
          <a:off x="0" y="0"/>
          <a:ext cx="0" cy="0"/>
          <a:chOff x="0" y="0"/>
          <a:chExt cx="0" cy="0"/>
        </a:xfrm>
      </p:grpSpPr>
      <p:pic>
        <p:nvPicPr>
          <p:cNvPr id="74" name="Google Shape;74;p53"/>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75" name="Google Shape;75;p53"/>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53"/>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7" name="Google Shape;77;p53"/>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8" name="Google Shape;78;p53"/>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9" name="Google Shape;79;p53"/>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53"/>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53"/>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82" name="Google Shape;82;p53"/>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83" name="Google Shape;83;p53"/>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4" name="Google Shape;84;p53"/>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85"/>
        <p:cNvGrpSpPr/>
        <p:nvPr/>
      </p:nvGrpSpPr>
      <p:grpSpPr>
        <a:xfrm>
          <a:off x="0" y="0"/>
          <a:ext cx="0" cy="0"/>
          <a:chOff x="0" y="0"/>
          <a:chExt cx="0" cy="0"/>
        </a:xfrm>
      </p:grpSpPr>
      <p:sp>
        <p:nvSpPr>
          <p:cNvPr id="86" name="Google Shape;86;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87" name="Google Shape;87;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8" name="Google Shape;88;p5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9" name="Google Shape;89;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90" name="Google Shape;90;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98"/>
        <p:cNvGrpSpPr/>
        <p:nvPr/>
      </p:nvGrpSpPr>
      <p:grpSpPr>
        <a:xfrm>
          <a:off x="0" y="0"/>
          <a:ext cx="0" cy="0"/>
          <a:chOff x="0" y="0"/>
          <a:chExt cx="0" cy="0"/>
        </a:xfrm>
      </p:grpSpPr>
      <p:sp>
        <p:nvSpPr>
          <p:cNvPr id="99" name="Google Shape;99;p5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0" name="Google Shape;100;p5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101" name="Google Shape;101;p5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02" name="Google Shape;102;p5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3" name="Google Shape;103;p5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04" name="Google Shape;104;p5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05"/>
        <p:cNvGrpSpPr/>
        <p:nvPr/>
      </p:nvGrpSpPr>
      <p:grpSpPr>
        <a:xfrm>
          <a:off x="0" y="0"/>
          <a:ext cx="0" cy="0"/>
          <a:chOff x="0" y="0"/>
          <a:chExt cx="0" cy="0"/>
        </a:xfrm>
      </p:grpSpPr>
      <p:pic>
        <p:nvPicPr>
          <p:cNvPr id="106" name="Google Shape;106;p5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07" name="Google Shape;107;p5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8" name="Google Shape;108;p5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09" name="Google Shape;109;p5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10"/>
        <p:cNvGrpSpPr/>
        <p:nvPr/>
      </p:nvGrpSpPr>
      <p:grpSpPr>
        <a:xfrm>
          <a:off x="0" y="0"/>
          <a:ext cx="0" cy="0"/>
          <a:chOff x="0" y="0"/>
          <a:chExt cx="0" cy="0"/>
        </a:xfrm>
      </p:grpSpPr>
      <p:pic>
        <p:nvPicPr>
          <p:cNvPr id="111" name="Google Shape;111;p5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12" name="Google Shape;112;p5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13" name="Google Shape;113;p5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4" name="Google Shape;114;p5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5" name="Google Shape;115;p5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16" name="Google Shape;116;p5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17"/>
        <p:cNvGrpSpPr/>
        <p:nvPr/>
      </p:nvGrpSpPr>
      <p:grpSpPr>
        <a:xfrm>
          <a:off x="0" y="0"/>
          <a:ext cx="0" cy="0"/>
          <a:chOff x="0" y="0"/>
          <a:chExt cx="0" cy="0"/>
        </a:xfrm>
      </p:grpSpPr>
      <p:sp>
        <p:nvSpPr>
          <p:cNvPr id="118" name="Google Shape;118;p6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6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6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6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22" name="Google Shape;122;p6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23"/>
        <p:cNvGrpSpPr/>
        <p:nvPr/>
      </p:nvGrpSpPr>
      <p:grpSpPr>
        <a:xfrm>
          <a:off x="0" y="0"/>
          <a:ext cx="0" cy="0"/>
          <a:chOff x="0" y="0"/>
          <a:chExt cx="0" cy="0"/>
        </a:xfrm>
      </p:grpSpPr>
      <p:sp>
        <p:nvSpPr>
          <p:cNvPr id="124" name="Google Shape;124;p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25" name="Google Shape;125;p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8" name="Google Shape;128;p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29" name="Google Shape;129;p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30"/>
        <p:cNvGrpSpPr/>
        <p:nvPr/>
      </p:nvGrpSpPr>
      <p:grpSpPr>
        <a:xfrm>
          <a:off x="0" y="0"/>
          <a:ext cx="0" cy="0"/>
          <a:chOff x="0" y="0"/>
          <a:chExt cx="0" cy="0"/>
        </a:xfrm>
      </p:grpSpPr>
      <p:sp>
        <p:nvSpPr>
          <p:cNvPr id="131" name="Google Shape;131;p6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32" name="Google Shape;132;p62"/>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33" name="Google Shape;133;p62"/>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theme" Target="../theme/theme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slideLayout" Target="../slideLayouts/slideLayout167.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42" Type="http://schemas.openxmlformats.org/officeDocument/2006/relationships/slideLayout" Target="../slideLayouts/slideLayout170.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slideLayout" Target="../slideLayouts/slideLayout168.xml"/><Relationship Id="rId45" Type="http://schemas.openxmlformats.org/officeDocument/2006/relationships/theme" Target="../theme/theme7.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43" Type="http://schemas.openxmlformats.org/officeDocument/2006/relationships/slideLayout" Target="../slideLayouts/slideLayout171.xml"/><Relationship Id="rId8" Type="http://schemas.openxmlformats.org/officeDocument/2006/relationships/slideLayout" Target="../slideLayouts/slideLayout136.xml"/><Relationship Id="rId3" Type="http://schemas.openxmlformats.org/officeDocument/2006/relationships/slideLayout" Target="../slideLayouts/slideLayout131.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20" Type="http://schemas.openxmlformats.org/officeDocument/2006/relationships/slideLayout" Target="../slideLayouts/slideLayout148.xml"/><Relationship Id="rId41"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theme" Target="../theme/theme8.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1" Type="http://schemas.openxmlformats.org/officeDocument/2006/relationships/slideLayout" Target="../slideLayouts/slideLayout173.xml"/><Relationship Id="rId6"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5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00" name="Google Shape;100;p5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01" name="Google Shape;101;p59"/>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p59"/>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3" name="Google Shape;103;p59"/>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804" r:id="rId15"/>
    <p:sldLayoutId id="2147483706" r:id="rId16"/>
    <p:sldLayoutId id="2147483805" r:id="rId17"/>
    <p:sldLayoutId id="214748380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8" name="Google Shape;338;gfba70e22ce_0_44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339" name="Google Shape;339;gfba70e22ce_0_44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340" name="Google Shape;340;gfba70e22ce_0_443"/>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41" name="Google Shape;341;gfba70e22ce_0_443"/>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42" name="Google Shape;342;gfba70e22ce_0_44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12367496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05" r:id="rId25"/>
    <p:sldLayoutId id="2147483707" r:id="rId26"/>
    <p:sldLayoutId id="214748370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700" b="1" u="none" kern="1200" baseline="0">
          <a:solidFill>
            <a:schemeClr val="tx1"/>
          </a:solidFill>
          <a:uFill>
            <a:solidFill>
              <a:schemeClr val="accent1"/>
            </a:solidFill>
          </a:u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1800" u="none" kern="1200" baseline="0">
          <a:solidFill>
            <a:schemeClr val="tx1"/>
          </a:solidFill>
          <a:uFill>
            <a:solidFill>
              <a:schemeClr val="accent1"/>
            </a:solidFill>
          </a:uFill>
          <a:latin typeface="+mn-lt"/>
          <a:ea typeface="+mn-ea"/>
          <a:cs typeface="+mn-cs"/>
        </a:defRPr>
      </a:lvl1pPr>
      <a:lvl2pPr marL="270000" indent="-171450" algn="l" defTabSz="685800" rtl="0" eaLnBrk="1" latinLnBrk="0" hangingPunct="1">
        <a:lnSpc>
          <a:spcPct val="90000"/>
        </a:lnSpc>
        <a:spcBef>
          <a:spcPts val="375"/>
        </a:spcBef>
        <a:buClr>
          <a:schemeClr val="tx1"/>
        </a:buClr>
        <a:buSzPct val="100000"/>
        <a:buFont typeface="Wingdings" panose="05000000000000000000" pitchFamily="2" charset="2"/>
        <a:buChar char="§"/>
        <a:defRPr sz="1500" u="none" kern="1200" baseline="0">
          <a:solidFill>
            <a:schemeClr val="tx1"/>
          </a:solidFill>
          <a:uFill>
            <a:solidFill>
              <a:schemeClr val="accent1"/>
            </a:solidFill>
          </a:uFill>
          <a:latin typeface="+mn-lt"/>
          <a:ea typeface="+mn-ea"/>
          <a:cs typeface="+mn-cs"/>
        </a:defRPr>
      </a:lvl2pPr>
      <a:lvl3pPr marL="486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350" b="0" u="none" kern="1200" baseline="0">
          <a:solidFill>
            <a:schemeClr val="tx1"/>
          </a:solidFill>
          <a:uFill>
            <a:solidFill>
              <a:schemeClr val="accent3"/>
            </a:solidFill>
          </a:uFill>
          <a:latin typeface="+mn-lt"/>
          <a:ea typeface="+mn-ea"/>
          <a:cs typeface="+mn-cs"/>
        </a:defRPr>
      </a:lvl3pPr>
      <a:lvl4pPr marL="702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200" u="none" kern="1200" baseline="0">
          <a:solidFill>
            <a:schemeClr val="tx1"/>
          </a:solidFill>
          <a:uFill>
            <a:solidFill>
              <a:schemeClr val="accent3"/>
            </a:solidFill>
          </a:uFill>
          <a:latin typeface="+mn-lt"/>
          <a:ea typeface="+mn-ea"/>
          <a:cs typeface="+mn-cs"/>
        </a:defRPr>
      </a:lvl4pPr>
      <a:lvl5pPr marL="918000" indent="-171450" algn="l" defTabSz="685800" rtl="0" eaLnBrk="1" latinLnBrk="0" hangingPunct="1">
        <a:lnSpc>
          <a:spcPct val="90000"/>
        </a:lnSpc>
        <a:spcBef>
          <a:spcPts val="375"/>
        </a:spcBef>
        <a:buClr>
          <a:schemeClr val="accent2"/>
        </a:buClr>
        <a:buSzPct val="100000"/>
        <a:buFont typeface="Wingdings" panose="05000000000000000000" pitchFamily="2" charset="2"/>
        <a:buChar char="§"/>
        <a:defRPr sz="1050" b="0" u="none" kern="1200" baseline="0">
          <a:solidFill>
            <a:schemeClr val="tx1"/>
          </a:solidFill>
          <a:uFill>
            <a:solidFill>
              <a:schemeClr val="accent3"/>
            </a:solidFill>
          </a:u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 userDrawn="1">
          <p15:clr>
            <a:srgbClr val="F26B43"/>
          </p15:clr>
        </p15:guide>
        <p15:guide id="2" pos="5363" userDrawn="1">
          <p15:clr>
            <a:srgbClr val="F26B43"/>
          </p15:clr>
        </p15:guide>
        <p15:guide id="4" orient="horz" pos="2930" userDrawn="1">
          <p15:clr>
            <a:srgbClr val="F26B43"/>
          </p15:clr>
        </p15:guide>
        <p15:guide id="5" orient="horz" pos="752"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7355609" y="4856892"/>
            <a:ext cx="1547622" cy="273844"/>
          </a:xfrm>
          <a:prstGeom prst="rect">
            <a:avLst/>
          </a:prstGeom>
        </p:spPr>
        <p:txBody>
          <a:bodyPr vert="horz" lIns="91440" tIns="45720" rIns="91440" bIns="45720" rtlCol="0" anchor="ctr"/>
          <a:lstStyle>
            <a:lvl1pPr algn="r">
              <a:defRPr sz="900">
                <a:solidFill>
                  <a:schemeClr val="tx1">
                    <a:tint val="75000"/>
                  </a:schemeClr>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8515350" y="4856893"/>
            <a:ext cx="6286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ABE038-A425-4CC0-917A-1DC3ED725B2E}" type="slidenum">
              <a:rPr lang="nl-BE" smtClean="0"/>
              <a:t>‹#›</a:t>
            </a:fld>
            <a:endParaRPr lang="nl-BE"/>
          </a:p>
        </p:txBody>
      </p:sp>
    </p:spTree>
    <p:extLst>
      <p:ext uri="{BB962C8B-B14F-4D97-AF65-F5344CB8AC3E}">
        <p14:creationId xmlns:p14="http://schemas.microsoft.com/office/powerpoint/2010/main" val="123674967"/>
      </p:ext>
    </p:extLst>
  </p:cSld>
  <p:clrMap bg1="lt1" tx1="dk1" bg2="lt2" tx2="dk2" accent1="accent1" accent2="accent2" accent3="accent3" accent4="accent4" accent5="accent5" accent6="accent6" hlink="hlink" folHlink="folHlink"/>
  <p:sldLayoutIdLst>
    <p:sldLayoutId id="2147483965" r:id="rId1"/>
    <p:sldLayoutId id="2147483824" r:id="rId2"/>
    <p:sldLayoutId id="2147484081" r:id="rId3"/>
    <p:sldLayoutId id="2147484092" r:id="rId4"/>
    <p:sldLayoutId id="2147483910" r:id="rId5"/>
    <p:sldLayoutId id="2147484095" r:id="rId6"/>
    <p:sldLayoutId id="2147483911" r:id="rId7"/>
    <p:sldLayoutId id="2147483912" r:id="rId8"/>
    <p:sldLayoutId id="2147484114" r:id="rId9"/>
    <p:sldLayoutId id="2147484131" r:id="rId10"/>
    <p:sldLayoutId id="2147483915" r:id="rId11"/>
    <p:sldLayoutId id="2147484120" r:id="rId12"/>
    <p:sldLayoutId id="2147484115" r:id="rId13"/>
    <p:sldLayoutId id="2147483914" r:id="rId14"/>
    <p:sldLayoutId id="2147483925" r:id="rId15"/>
    <p:sldLayoutId id="2147483931" r:id="rId16"/>
    <p:sldLayoutId id="2147484124" r:id="rId17"/>
    <p:sldLayoutId id="2147484083" r:id="rId18"/>
    <p:sldLayoutId id="2147484068" r:id="rId19"/>
    <p:sldLayoutId id="2147483916" r:id="rId20"/>
    <p:sldLayoutId id="2147483913" r:id="rId21"/>
    <p:sldLayoutId id="2147483918" r:id="rId22"/>
    <p:sldLayoutId id="2147483917" r:id="rId23"/>
    <p:sldLayoutId id="2147483932" r:id="rId24"/>
    <p:sldLayoutId id="2147483966" r:id="rId25"/>
    <p:sldLayoutId id="2147483909" r:id="rId26"/>
    <p:sldLayoutId id="2147483967" r:id="rId27"/>
    <p:sldLayoutId id="2147483968" r:id="rId28"/>
    <p:sldLayoutId id="2147483969" r:id="rId29"/>
    <p:sldLayoutId id="2147483933" r:id="rId30"/>
    <p:sldLayoutId id="2147483934" r:id="rId31"/>
    <p:sldLayoutId id="2147483935" r:id="rId32"/>
    <p:sldLayoutId id="2147483936" r:id="rId33"/>
    <p:sldLayoutId id="2147483937" r:id="rId34"/>
    <p:sldLayoutId id="2147483938" r:id="rId35"/>
    <p:sldLayoutId id="2147483939" r:id="rId36"/>
    <p:sldLayoutId id="2147483970" r:id="rId37"/>
    <p:sldLayoutId id="2147483940" r:id="rId38"/>
    <p:sldLayoutId id="2147484046" r:id="rId39"/>
    <p:sldLayoutId id="2147484045" r:id="rId40"/>
    <p:sldLayoutId id="2147484042" r:id="rId41"/>
    <p:sldLayoutId id="2147484043" r:id="rId42"/>
    <p:sldLayoutId id="2147484218" r:id="rId43"/>
    <p:sldLayoutId id="2147484219"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2100" kern="1200">
          <a:solidFill>
            <a:schemeClr val="tx1"/>
          </a:solidFill>
          <a:latin typeface="+mn-lt"/>
          <a:ea typeface="+mn-ea"/>
          <a:cs typeface="+mn-cs"/>
        </a:defRPr>
      </a:lvl1pPr>
      <a:lvl2pPr marL="205740" indent="-171450" algn="l" defTabSz="685800" rtl="0" eaLnBrk="1" latinLnBrk="0" hangingPunct="1">
        <a:lnSpc>
          <a:spcPct val="90000"/>
        </a:lnSpc>
        <a:spcBef>
          <a:spcPts val="375"/>
        </a:spcBef>
        <a:buClr>
          <a:schemeClr val="tx1"/>
        </a:buClr>
        <a:buSzPct val="60000"/>
        <a:buFont typeface="Wingdings" panose="05000000000000000000" pitchFamily="2" charset="2"/>
        <a:buChar char=""/>
        <a:defRPr sz="1800" kern="1200">
          <a:solidFill>
            <a:schemeClr val="tx1"/>
          </a:solidFill>
          <a:latin typeface="+mn-lt"/>
          <a:ea typeface="+mn-ea"/>
          <a:cs typeface="+mn-cs"/>
        </a:defRPr>
      </a:lvl2pPr>
      <a:lvl3pPr marL="411480" indent="-171450" algn="l" defTabSz="685800" rtl="0" eaLnBrk="1" latinLnBrk="0" hangingPunct="1">
        <a:lnSpc>
          <a:spcPct val="90000"/>
        </a:lnSpc>
        <a:spcBef>
          <a:spcPts val="375"/>
        </a:spcBef>
        <a:buClr>
          <a:schemeClr val="tx2"/>
        </a:buClr>
        <a:buSzPct val="60000"/>
        <a:buFont typeface="Wingdings" panose="05000000000000000000" pitchFamily="2" charset="2"/>
        <a:buChar char="p"/>
        <a:defRPr sz="1500" b="0" kern="1200">
          <a:solidFill>
            <a:schemeClr val="tx2"/>
          </a:solidFill>
          <a:latin typeface="+mn-lt"/>
          <a:ea typeface="+mn-ea"/>
          <a:cs typeface="+mn-cs"/>
        </a:defRPr>
      </a:lvl3pPr>
      <a:lvl4pPr marL="617220" indent="-171450" algn="l" defTabSz="685800" rtl="0" eaLnBrk="1" latinLnBrk="0" hangingPunct="1">
        <a:lnSpc>
          <a:spcPct val="90000"/>
        </a:lnSpc>
        <a:spcBef>
          <a:spcPts val="375"/>
        </a:spcBef>
        <a:buClr>
          <a:schemeClr val="accent6"/>
        </a:buClr>
        <a:buSzPct val="60000"/>
        <a:buFont typeface="Wingdings" panose="05000000000000000000" pitchFamily="2" charset="2"/>
        <a:buChar char="n"/>
        <a:defRPr sz="1350" kern="1200">
          <a:solidFill>
            <a:schemeClr val="accent6"/>
          </a:solidFill>
          <a:latin typeface="+mn-lt"/>
          <a:ea typeface="+mn-ea"/>
          <a:cs typeface="+mn-cs"/>
        </a:defRPr>
      </a:lvl4pPr>
      <a:lvl5pPr marL="822960" indent="-171450" algn="l" defTabSz="685800" rtl="0" eaLnBrk="1" latinLnBrk="0" hangingPunct="1">
        <a:lnSpc>
          <a:spcPct val="90000"/>
        </a:lnSpc>
        <a:spcBef>
          <a:spcPts val="375"/>
        </a:spcBef>
        <a:buClr>
          <a:schemeClr val="accent6"/>
        </a:buClr>
        <a:buSzPct val="60000"/>
        <a:buFont typeface="Wingdings" panose="05000000000000000000" pitchFamily="2" charset="2"/>
        <a:buChar char=""/>
        <a:defRPr sz="1200" b="0" kern="1200">
          <a:solidFill>
            <a:schemeClr val="accent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3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7" name="Google Shape;287;p3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20040" algn="l" rtl="0">
              <a:lnSpc>
                <a:spcPct val="90000"/>
              </a:lnSpc>
              <a:spcBef>
                <a:spcPts val="500"/>
              </a:spcBef>
              <a:spcAft>
                <a:spcPts val="0"/>
              </a:spcAft>
              <a:buClr>
                <a:schemeClr val="dk1"/>
              </a:buClr>
              <a:buSzPts val="1440"/>
              <a:buFont typeface="Noto Sans Symbols"/>
              <a:buChar char="■"/>
              <a:defRPr sz="2400" b="0" i="0" u="none" strike="noStrike" cap="none">
                <a:solidFill>
                  <a:schemeClr val="dk1"/>
                </a:solidFill>
                <a:latin typeface="Calibri"/>
                <a:ea typeface="Calibri"/>
                <a:cs typeface="Calibri"/>
                <a:sym typeface="Calibri"/>
              </a:defRPr>
            </a:lvl2pPr>
            <a:lvl3pPr marL="1371600" marR="0" lvl="2" indent="-304800" algn="l" rtl="0">
              <a:lnSpc>
                <a:spcPct val="90000"/>
              </a:lnSpc>
              <a:spcBef>
                <a:spcPts val="500"/>
              </a:spcBef>
              <a:spcAft>
                <a:spcPts val="0"/>
              </a:spcAft>
              <a:buClr>
                <a:schemeClr val="dk2"/>
              </a:buClr>
              <a:buSzPts val="1200"/>
              <a:buFont typeface="Noto Sans Symbols"/>
              <a:buChar char="🞐"/>
              <a:defRPr sz="2000" b="0" i="0" u="none" strike="noStrike" cap="none">
                <a:solidFill>
                  <a:schemeClr val="dk2"/>
                </a:solidFill>
                <a:latin typeface="Calibri"/>
                <a:ea typeface="Calibri"/>
                <a:cs typeface="Calibri"/>
                <a:sym typeface="Calibri"/>
              </a:defRPr>
            </a:lvl3pPr>
            <a:lvl4pPr marL="1828800" marR="0" lvl="3" indent="-297180" algn="l" rtl="0">
              <a:lnSpc>
                <a:spcPct val="90000"/>
              </a:lnSpc>
              <a:spcBef>
                <a:spcPts val="500"/>
              </a:spcBef>
              <a:spcAft>
                <a:spcPts val="0"/>
              </a:spcAft>
              <a:buClr>
                <a:schemeClr val="accent6"/>
              </a:buClr>
              <a:buSzPts val="1080"/>
              <a:buFont typeface="Noto Sans Symbols"/>
              <a:buChar char="■"/>
              <a:defRPr sz="1800" b="0" i="0" u="none" strike="noStrike" cap="none">
                <a:solidFill>
                  <a:schemeClr val="accent6"/>
                </a:solidFill>
                <a:latin typeface="Calibri"/>
                <a:ea typeface="Calibri"/>
                <a:cs typeface="Calibri"/>
                <a:sym typeface="Calibri"/>
              </a:defRPr>
            </a:lvl4pPr>
            <a:lvl5pPr marL="2286000" marR="0" lvl="4" indent="-289560" algn="l" rtl="0">
              <a:lnSpc>
                <a:spcPct val="90000"/>
              </a:lnSpc>
              <a:spcBef>
                <a:spcPts val="500"/>
              </a:spcBef>
              <a:spcAft>
                <a:spcPts val="0"/>
              </a:spcAft>
              <a:buClr>
                <a:schemeClr val="accent6"/>
              </a:buClr>
              <a:buSzPts val="960"/>
              <a:buFont typeface="Noto Sans Symbols"/>
              <a:buChar char="🞐"/>
              <a:defRPr sz="1600" b="0" i="0" u="none" strike="noStrike" cap="none">
                <a:solidFill>
                  <a:schemeClr val="accent6"/>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8" name="Google Shape;288;p3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8E8E8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289" name="Google Shape;289;p3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4214" r:id="rId1"/>
    <p:sldLayoutId id="2147484215"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16" r:id="rId15"/>
    <p:sldLayoutId id="2147484233" r:id="rId16"/>
    <p:sldLayoutId id="2147484234" r:id="rId17"/>
    <p:sldLayoutId id="2147484235" r:id="rId18"/>
    <p:sldLayoutId id="2147484236" r:id="rId19"/>
    <p:sldLayoutId id="2147484237" r:id="rId20"/>
    <p:sldLayoutId id="2147484238" r:id="rId21"/>
    <p:sldLayoutId id="2147484239" r:id="rId22"/>
    <p:sldLayoutId id="2147484240" r:id="rId23"/>
    <p:sldLayoutId id="2147484217" r:id="rId24"/>
    <p:sldLayoutId id="2147484241" r:id="rId25"/>
    <p:sldLayoutId id="2147484242" r:id="rId26"/>
    <p:sldLayoutId id="2147484243" r:id="rId27"/>
    <p:sldLayoutId id="2147484203" r:id="rId28"/>
    <p:sldLayoutId id="2147484204" r:id="rId29"/>
    <p:sldLayoutId id="2147484205" r:id="rId30"/>
    <p:sldLayoutId id="2147484206" r:id="rId31"/>
    <p:sldLayoutId id="2147484244" r:id="rId32"/>
    <p:sldLayoutId id="2147484207" r:id="rId33"/>
    <p:sldLayoutId id="2147484208" r:id="rId34"/>
    <p:sldLayoutId id="2147484245" r:id="rId35"/>
    <p:sldLayoutId id="2147484246" r:id="rId36"/>
    <p:sldLayoutId id="2147484247" r:id="rId37"/>
    <p:sldLayoutId id="2147484248" r:id="rId38"/>
    <p:sldLayoutId id="2147484209" r:id="rId39"/>
    <p:sldLayoutId id="2147484210" r:id="rId40"/>
    <p:sldLayoutId id="2147484211" r:id="rId41"/>
    <p:sldLayoutId id="2147484212" r:id="rId42"/>
    <p:sldLayoutId id="2147484213" r:id="rId43"/>
    <p:sldLayoutId id="2147484249" r:id="rId44"/>
    <p:sldLayoutId id="2147484250" r:id="rId45"/>
    <p:sldLayoutId id="2147484251" r:id="rId46"/>
    <p:sldLayoutId id="2147484252" r:id="rId47"/>
    <p:sldLayoutId id="2147484253" r:id="rId48"/>
    <p:sldLayoutId id="2147484254" r:id="rId49"/>
    <p:sldLayoutId id="2147484255" r:id="rId50"/>
    <p:sldLayoutId id="2147484256"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2.svg"/><Relationship Id="rId5" Type="http://schemas.openxmlformats.org/officeDocument/2006/relationships/image" Target="../media/image68.png"/><Relationship Id="rId10" Type="http://schemas.openxmlformats.org/officeDocument/2006/relationships/image" Target="../media/image71.png"/><Relationship Id="rId4" Type="http://schemas.openxmlformats.org/officeDocument/2006/relationships/image" Target="../media/image59.svg"/><Relationship Id="rId9" Type="http://schemas.openxmlformats.org/officeDocument/2006/relationships/image" Target="../media/image63.svg"/></Relationships>
</file>

<file path=ppt/slides/_rels/slide11.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68.png"/><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2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69.svg"/></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28.xml"/><Relationship Id="rId4" Type="http://schemas.openxmlformats.org/officeDocument/2006/relationships/image" Target="../media/image7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83.xml"/><Relationship Id="rId4" Type="http://schemas.openxmlformats.org/officeDocument/2006/relationships/image" Target="../media/image80.jpe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126.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121.xml"/></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121.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1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overheid.vlaanderen.be/informatie-vlaanderen/opleidingen?title=&amp;field_product_tid=15559" TargetMode="External"/><Relationship Id="rId7" Type="http://schemas.openxmlformats.org/officeDocument/2006/relationships/image" Target="../media/image93.jpeg"/><Relationship Id="rId2" Type="http://schemas.openxmlformats.org/officeDocument/2006/relationships/notesSlide" Target="../notesSlides/notesSlide25.xml"/><Relationship Id="rId1" Type="http://schemas.openxmlformats.org/officeDocument/2006/relationships/slideLayout" Target="../slideLayouts/slideLayout168.xml"/><Relationship Id="rId6" Type="http://schemas.openxmlformats.org/officeDocument/2006/relationships/image" Target="../media/image92.jpeg"/><Relationship Id="rId11" Type="http://schemas.openxmlformats.org/officeDocument/2006/relationships/image" Target="../media/image96.png"/><Relationship Id="rId5" Type="http://schemas.openxmlformats.org/officeDocument/2006/relationships/image" Target="../media/image91.jpeg"/><Relationship Id="rId10" Type="http://schemas.openxmlformats.org/officeDocument/2006/relationships/hyperlink" Target="https://data.vlaanderen.be/standaarden/" TargetMode="External"/><Relationship Id="rId4" Type="http://schemas.openxmlformats.org/officeDocument/2006/relationships/image" Target="../media/image90.png"/><Relationship Id="rId9" Type="http://schemas.openxmlformats.org/officeDocument/2006/relationships/image" Target="../media/image95.jpeg"/></Relationships>
</file>

<file path=ppt/slides/_rels/slide26.xml.rels><?xml version="1.0" encoding="UTF-8" standalone="yes"?>
<Relationships xmlns="http://schemas.openxmlformats.org/package/2006/relationships"><Relationship Id="rId8" Type="http://schemas.openxmlformats.org/officeDocument/2006/relationships/hyperlink" Target="https://data.vlaanderen.be/cms/api-kennishub/intro.html" TargetMode="External"/><Relationship Id="rId3" Type="http://schemas.openxmlformats.org/officeDocument/2006/relationships/hyperlink" Target="https://data.vlaanderen.be/ns" TargetMode="External"/><Relationship Id="rId7"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173.xml"/><Relationship Id="rId6" Type="http://schemas.openxmlformats.org/officeDocument/2006/relationships/hyperlink" Target="https://informatievlaanderen.github.io/handreikingOslo/" TargetMode="External"/><Relationship Id="rId5" Type="http://schemas.openxmlformats.org/officeDocument/2006/relationships/hyperlink" Target="https://data.vlaanderen.be/shacl-validator/" TargetMode="External"/><Relationship Id="rId4" Type="http://schemas.openxmlformats.org/officeDocument/2006/relationships/hyperlink" Target="https://overheid.vlaanderen.be/oslo-projectondersteuning-osl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107.png"/><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hyperlink" Target="https://data.vlaanderen.be/doc/applicatieprofiel/persoon-basi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11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ata.vlaanderen.be/ns/persoon/"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41.xml"/><Relationship Id="rId5" Type="http://schemas.openxmlformats.org/officeDocument/2006/relationships/image" Target="../media/image107.png"/><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3" Type="http://schemas.microsoft.com/office/2018/10/relationships/comments" Target="../comments/modernComment_126_0.xml"/><Relationship Id="rId2" Type="http://schemas.openxmlformats.org/officeDocument/2006/relationships/notesSlide" Target="../notesSlides/notesSlide52.xml"/><Relationship Id="rId1" Type="http://schemas.openxmlformats.org/officeDocument/2006/relationships/slideLayout" Target="../slideLayouts/slideLayout41.xml"/><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hyperlink" Target="https://miro.com/app/board/uXjVPh16yT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0.xml.rels><?xml version="1.0" encoding="UTF-8" standalone="yes"?>
<Relationships xmlns="http://schemas.openxmlformats.org/package/2006/relationships"><Relationship Id="rId3" Type="http://schemas.microsoft.com/office/2018/10/relationships/comments" Target="../comments/modernComment_157_EF25F90C.xml"/><Relationship Id="rId2" Type="http://schemas.openxmlformats.org/officeDocument/2006/relationships/notesSlide" Target="../notesSlides/notesSlide56.xml"/><Relationship Id="rId1" Type="http://schemas.openxmlformats.org/officeDocument/2006/relationships/slideLayout" Target="../slideLayouts/slideLayout42.xml"/><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83.xml"/></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6.xml"/><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3" Type="http://schemas.openxmlformats.org/officeDocument/2006/relationships/hyperlink" Target="https://dynamicforms.crmiv.vlaanderen.be/EventModule/Page/Show/bbf2c5e0-255f-471b-a13a-3544d3ebff27?PreFillIds=1f2d9e0d-7e7c-ed11-81ad-0022489fdcce,7ade127f-80d4-4cee-b7b8-e993ed9f8a03" TargetMode="External"/><Relationship Id="rId2" Type="http://schemas.openxmlformats.org/officeDocument/2006/relationships/notesSlide" Target="../notesSlides/notesSlide68.xml"/><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27.xml"/><Relationship Id="rId4" Type="http://schemas.openxmlformats.org/officeDocument/2006/relationships/image" Target="../media/image59.svg"/></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hyperlink" Target="mailto:ben.demeester@ugent.be" TargetMode="External"/><Relationship Id="rId2" Type="http://schemas.openxmlformats.org/officeDocument/2006/relationships/notesSlide" Target="../notesSlides/notesSlide69.xml"/><Relationship Id="rId1" Type="http://schemas.openxmlformats.org/officeDocument/2006/relationships/slideLayout" Target="../slideLayouts/slideLayout42.xml"/><Relationship Id="rId6" Type="http://schemas.openxmlformats.org/officeDocument/2006/relationships/hyperlink" Target="mailto:Eveline.Vlassenroot@vlaanderen.be" TargetMode="External"/><Relationship Id="rId5" Type="http://schemas.openxmlformats.org/officeDocument/2006/relationships/hyperlink" Target="mailto:digitaal.vlaanderen@vlaanderen.be" TargetMode="External"/><Relationship Id="rId4" Type="http://schemas.openxmlformats.org/officeDocument/2006/relationships/hyperlink" Target="https://github.com/Informatievlaanderen/OSLOthema-Leercredentia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0.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9.xml"/><Relationship Id="rId1" Type="http://schemas.openxmlformats.org/officeDocument/2006/relationships/slideLayout" Target="../slideLayouts/slideLayout127.xml"/><Relationship Id="rId6" Type="http://schemas.openxmlformats.org/officeDocument/2006/relationships/image" Target="../media/image59.svg"/><Relationship Id="rId11" Type="http://schemas.openxmlformats.org/officeDocument/2006/relationships/image" Target="../media/image66.png"/><Relationship Id="rId5" Type="http://schemas.openxmlformats.org/officeDocument/2006/relationships/image" Target="../media/image58.png"/><Relationship Id="rId10" Type="http://schemas.openxmlformats.org/officeDocument/2006/relationships/image" Target="../media/image65.svg"/><Relationship Id="rId4" Type="http://schemas.openxmlformats.org/officeDocument/2006/relationships/image" Target="../media/image61.svg"/><Relationship Id="rId9"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3" name="Picture 2" descr="Graduation caps in the sky">
            <a:extLst>
              <a:ext uri="{FF2B5EF4-FFF2-40B4-BE49-F238E27FC236}">
                <a16:creationId xmlns:a16="http://schemas.microsoft.com/office/drawing/2014/main" id="{7C98C1D7-7AFD-FB44-B884-70F37A2833D9}"/>
              </a:ext>
            </a:extLst>
          </p:cNvPr>
          <p:cNvPicPr>
            <a:picLocks noChangeAspect="1"/>
          </p:cNvPicPr>
          <p:nvPr/>
        </p:nvPicPr>
        <p:blipFill>
          <a:blip r:embed="rId3"/>
          <a:stretch>
            <a:fillRect/>
          </a:stretch>
        </p:blipFill>
        <p:spPr>
          <a:xfrm>
            <a:off x="1428750" y="-6477"/>
            <a:ext cx="7715250" cy="5143500"/>
          </a:xfrm>
          <a:prstGeom prst="rect">
            <a:avLst/>
          </a:prstGeom>
        </p:spPr>
      </p:pic>
      <p:grpSp>
        <p:nvGrpSpPr>
          <p:cNvPr id="627" name="Google Shape;627;gfa30ed6e57_0_68"/>
          <p:cNvGrpSpPr/>
          <p:nvPr/>
        </p:nvGrpSpPr>
        <p:grpSpPr>
          <a:xfrm>
            <a:off x="0" y="-6475"/>
            <a:ext cx="6651458" cy="5143501"/>
            <a:chOff x="0" y="0"/>
            <a:chExt cx="8134350" cy="6858001"/>
          </a:xfrm>
        </p:grpSpPr>
        <p:sp>
          <p:nvSpPr>
            <p:cNvPr id="628" name="Google Shape;628;gfa30ed6e57_0_68"/>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629" name="Google Shape;629;gfa30ed6e57_0_68"/>
            <p:cNvSpPr/>
            <p:nvPr/>
          </p:nvSpPr>
          <p:spPr>
            <a:xfrm>
              <a:off x="0" y="0"/>
              <a:ext cx="52959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630" name="Google Shape;630;gfa30ed6e57_0_68"/>
          <p:cNvSpPr txBox="1"/>
          <p:nvPr/>
        </p:nvSpPr>
        <p:spPr>
          <a:xfrm>
            <a:off x="492411" y="3146472"/>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nl-BE" sz="1550" b="0" i="0" u="none" strike="noStrike" cap="none">
                <a:solidFill>
                  <a:srgbClr val="000000"/>
                </a:solidFill>
                <a:latin typeface="Arial"/>
                <a:ea typeface="Arial"/>
                <a:cs typeface="Arial"/>
                <a:sym typeface="Arial"/>
              </a:rPr>
              <a:t>Welkom!</a:t>
            </a:r>
            <a:br>
              <a:rPr lang="nl-BE" sz="1550" b="0" i="0" u="none" strike="noStrike" cap="none">
                <a:solidFill>
                  <a:srgbClr val="000000"/>
                </a:solidFill>
                <a:latin typeface="Arial"/>
                <a:ea typeface="Arial"/>
                <a:cs typeface="Arial"/>
                <a:sym typeface="Arial"/>
              </a:rPr>
            </a:br>
            <a:endParaRPr sz="15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a:t>Donderdag 09 maart </a:t>
            </a:r>
            <a:r>
              <a:rPr lang="nl-BE" sz="1400" b="0" i="0" u="none" strike="noStrike" cap="none">
                <a:solidFill>
                  <a:srgbClr val="000000"/>
                </a:solidFill>
                <a:latin typeface="Arial"/>
                <a:ea typeface="Arial"/>
                <a:cs typeface="Arial"/>
                <a:sym typeface="Arial"/>
              </a:rPr>
              <a:t>202</a:t>
            </a:r>
            <a:r>
              <a:rPr lang="nl-BE"/>
              <a:t>3</a:t>
            </a:r>
            <a:endParaRPr sz="1200" b="0" i="0" u="none" strike="noStrike" cap="none">
              <a:solidFill>
                <a:srgbClr val="000000"/>
              </a:solidFill>
              <a:latin typeface="Arial"/>
              <a:ea typeface="Arial"/>
              <a:cs typeface="Arial"/>
              <a:sym typeface="Arial"/>
            </a:endParaRPr>
          </a:p>
        </p:txBody>
      </p:sp>
      <p:sp>
        <p:nvSpPr>
          <p:cNvPr id="631" name="Google Shape;631;gfa30ed6e57_0_68"/>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Virtuele werkgroep – Microsoft Teams</a:t>
            </a:r>
            <a:endParaRPr sz="1400" b="0" i="0" u="none" strike="noStrike" cap="none">
              <a:solidFill>
                <a:srgbClr val="000000"/>
              </a:solidFill>
              <a:latin typeface="Arial"/>
              <a:ea typeface="Arial"/>
              <a:cs typeface="Arial"/>
              <a:sym typeface="Arial"/>
            </a:endParaRPr>
          </a:p>
        </p:txBody>
      </p:sp>
      <p:pic>
        <p:nvPicPr>
          <p:cNvPr id="632" name="Google Shape;632;gfa30ed6e57_0_68"/>
          <p:cNvPicPr preferRelativeResize="0"/>
          <p:nvPr/>
        </p:nvPicPr>
        <p:blipFill rotWithShape="1">
          <a:blip r:embed="rId4">
            <a:alphaModFix/>
          </a:blip>
          <a:srcRect l="5320"/>
          <a:stretch/>
        </p:blipFill>
        <p:spPr>
          <a:xfrm>
            <a:off x="499135" y="273306"/>
            <a:ext cx="1828550" cy="734475"/>
          </a:xfrm>
          <a:prstGeom prst="rect">
            <a:avLst/>
          </a:prstGeom>
          <a:noFill/>
          <a:ln>
            <a:noFill/>
          </a:ln>
        </p:spPr>
      </p:pic>
      <p:sp>
        <p:nvSpPr>
          <p:cNvPr id="633" name="Google Shape;633;gfa30ed6e57_0_68"/>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We starten om 13:05</a:t>
            </a:r>
            <a:endParaRPr sz="1400" b="1" i="0" u="none" strike="noStrike" cap="none">
              <a:solidFill>
                <a:srgbClr val="000000"/>
              </a:solidFill>
              <a:latin typeface="Arial"/>
              <a:ea typeface="Arial"/>
              <a:cs typeface="Arial"/>
              <a:sym typeface="Arial"/>
            </a:endParaRPr>
          </a:p>
        </p:txBody>
      </p:sp>
      <p:sp>
        <p:nvSpPr>
          <p:cNvPr id="634" name="Google Shape;634;gfa30ed6e57_0_68"/>
          <p:cNvSpPr txBox="1"/>
          <p:nvPr/>
        </p:nvSpPr>
        <p:spPr>
          <a:xfrm>
            <a:off x="511351" y="1310795"/>
            <a:ext cx="5612700" cy="139020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3459"/>
              <a:buFont typeface="Arial"/>
              <a:buNone/>
            </a:pPr>
            <a:r>
              <a:rPr lang="nl-BE" sz="3200" b="0" i="0" u="none" strike="noStrike" cap="none">
                <a:solidFill>
                  <a:schemeClr val="dk1"/>
                </a:solidFill>
                <a:latin typeface="Arial"/>
                <a:ea typeface="Arial"/>
                <a:cs typeface="Arial"/>
                <a:sym typeface="Arial"/>
              </a:rPr>
              <a:t>OSLO </a:t>
            </a:r>
            <a:r>
              <a:rPr lang="nl-BE" sz="3200">
                <a:solidFill>
                  <a:schemeClr val="dk1"/>
                </a:solidFill>
              </a:rPr>
              <a:t>Leercredentials</a:t>
            </a:r>
            <a:r>
              <a:rPr lang="nl-BE" sz="32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459"/>
              <a:buFont typeface="Arial"/>
              <a:buNone/>
            </a:pPr>
            <a:r>
              <a:rPr lang="nl-BE" sz="3200" b="0" i="0" u="none" strike="noStrike" cap="none">
                <a:solidFill>
                  <a:schemeClr val="dk1"/>
                </a:solidFill>
                <a:latin typeface="Arial"/>
                <a:ea typeface="Arial"/>
                <a:cs typeface="Arial"/>
                <a:sym typeface="Arial"/>
              </a:rPr>
              <a:t>Thematische werkgroep 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8">
            <a:extLst>
              <a:ext uri="{FF2B5EF4-FFF2-40B4-BE49-F238E27FC236}">
                <a16:creationId xmlns:a16="http://schemas.microsoft.com/office/drawing/2014/main" id="{0384E46F-874A-639F-87D9-61CAC8B7DEF9}"/>
              </a:ext>
            </a:extLst>
          </p:cNvPr>
          <p:cNvCxnSpPr>
            <a:cxnSpLocks/>
          </p:cNvCxnSpPr>
          <p:nvPr/>
        </p:nvCxnSpPr>
        <p:spPr>
          <a:xfrm flipV="1">
            <a:off x="2052336" y="1913996"/>
            <a:ext cx="4489979" cy="1795886"/>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8">
            <a:extLst>
              <a:ext uri="{FF2B5EF4-FFF2-40B4-BE49-F238E27FC236}">
                <a16:creationId xmlns:a16="http://schemas.microsoft.com/office/drawing/2014/main" id="{9B7F8BDF-10F5-9D65-AAA7-83175ECBC7E3}"/>
              </a:ext>
            </a:extLst>
          </p:cNvPr>
          <p:cNvCxnSpPr>
            <a:cxnSpLocks/>
          </p:cNvCxnSpPr>
          <p:nvPr/>
        </p:nvCxnSpPr>
        <p:spPr>
          <a:xfrm>
            <a:off x="2079003" y="1999691"/>
            <a:ext cx="4463312" cy="1609899"/>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5" name="Graphic 4" descr="Court outline">
            <a:extLst>
              <a:ext uri="{FF2B5EF4-FFF2-40B4-BE49-F238E27FC236}">
                <a16:creationId xmlns:a16="http://schemas.microsoft.com/office/drawing/2014/main" id="{193E043E-9394-41B4-9697-E881235F3B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177" y="3609590"/>
            <a:ext cx="964632" cy="964632"/>
          </a:xfrm>
          <a:prstGeom prst="rect">
            <a:avLst/>
          </a:prstGeom>
        </p:spPr>
      </p:pic>
      <p:cxnSp>
        <p:nvCxnSpPr>
          <p:cNvPr id="9" name="Straight Arrow Connector 8">
            <a:extLst>
              <a:ext uri="{FF2B5EF4-FFF2-40B4-BE49-F238E27FC236}">
                <a16:creationId xmlns:a16="http://schemas.microsoft.com/office/drawing/2014/main" id="{372122F4-989B-4E0F-AE2A-96D006B03875}"/>
              </a:ext>
            </a:extLst>
          </p:cNvPr>
          <p:cNvCxnSpPr>
            <a:cxnSpLocks/>
          </p:cNvCxnSpPr>
          <p:nvPr/>
        </p:nvCxnSpPr>
        <p:spPr>
          <a:xfrm>
            <a:off x="2079002" y="4462159"/>
            <a:ext cx="4548851" cy="0"/>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11" name="Graphic 10" descr="Court outline">
            <a:extLst>
              <a:ext uri="{FF2B5EF4-FFF2-40B4-BE49-F238E27FC236}">
                <a16:creationId xmlns:a16="http://schemas.microsoft.com/office/drawing/2014/main" id="{EAC9F862-E16F-42D6-96C8-FD4EB14D40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2520" y="3609590"/>
            <a:ext cx="964632" cy="964632"/>
          </a:xfrm>
          <a:prstGeom prst="rect">
            <a:avLst/>
          </a:prstGeom>
        </p:spPr>
      </p:pic>
      <p:sp>
        <p:nvSpPr>
          <p:cNvPr id="12" name="Rectangle 11">
            <a:extLst>
              <a:ext uri="{FF2B5EF4-FFF2-40B4-BE49-F238E27FC236}">
                <a16:creationId xmlns:a16="http://schemas.microsoft.com/office/drawing/2014/main" id="{33BFF941-5067-460D-8E46-9171300224F0}"/>
              </a:ext>
            </a:extLst>
          </p:cNvPr>
          <p:cNvSpPr/>
          <p:nvPr/>
        </p:nvSpPr>
        <p:spPr>
          <a:xfrm>
            <a:off x="3402856" y="4208012"/>
            <a:ext cx="1901142" cy="5082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nl-BE" sz="1200">
                <a:solidFill>
                  <a:prstClr val="white"/>
                </a:solidFill>
                <a:latin typeface="+mj-lt"/>
              </a:rPr>
              <a:t>Via dienstenintegratoren</a:t>
            </a:r>
          </a:p>
          <a:p>
            <a:pPr algn="ctr">
              <a:defRPr/>
            </a:pPr>
            <a:endParaRPr lang="nl-BE" sz="1200">
              <a:solidFill>
                <a:prstClr val="white"/>
              </a:solidFill>
              <a:latin typeface="+mj-lt"/>
            </a:endParaRPr>
          </a:p>
        </p:txBody>
      </p:sp>
      <p:sp>
        <p:nvSpPr>
          <p:cNvPr id="13" name="Text Placeholder 4">
            <a:extLst>
              <a:ext uri="{FF2B5EF4-FFF2-40B4-BE49-F238E27FC236}">
                <a16:creationId xmlns:a16="http://schemas.microsoft.com/office/drawing/2014/main" id="{0B4C3FC9-FC06-4A3C-837C-165842F953C5}"/>
              </a:ext>
            </a:extLst>
          </p:cNvPr>
          <p:cNvSpPr txBox="1">
            <a:spLocks/>
          </p:cNvSpPr>
          <p:nvPr/>
        </p:nvSpPr>
        <p:spPr>
          <a:xfrm>
            <a:off x="628650" y="4750532"/>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Authentieke bron</a:t>
            </a:r>
          </a:p>
        </p:txBody>
      </p:sp>
      <p:sp>
        <p:nvSpPr>
          <p:cNvPr id="14" name="Text Placeholder 4">
            <a:extLst>
              <a:ext uri="{FF2B5EF4-FFF2-40B4-BE49-F238E27FC236}">
                <a16:creationId xmlns:a16="http://schemas.microsoft.com/office/drawing/2014/main" id="{88559FF8-7547-4613-B649-CDC2F840A494}"/>
              </a:ext>
            </a:extLst>
          </p:cNvPr>
          <p:cNvSpPr txBox="1">
            <a:spLocks/>
          </p:cNvSpPr>
          <p:nvPr/>
        </p:nvSpPr>
        <p:spPr>
          <a:xfrm>
            <a:off x="6094794" y="4743366"/>
            <a:ext cx="2560085"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Overheidsgebruiker</a:t>
            </a:r>
          </a:p>
        </p:txBody>
      </p:sp>
      <p:grpSp>
        <p:nvGrpSpPr>
          <p:cNvPr id="10" name="Groep 9">
            <a:extLst>
              <a:ext uri="{FF2B5EF4-FFF2-40B4-BE49-F238E27FC236}">
                <a16:creationId xmlns:a16="http://schemas.microsoft.com/office/drawing/2014/main" id="{A3D4D3C8-AC99-4293-858F-E00C0BB94DE1}"/>
              </a:ext>
            </a:extLst>
          </p:cNvPr>
          <p:cNvGrpSpPr>
            <a:grpSpLocks noChangeAspect="1"/>
          </p:cNvGrpSpPr>
          <p:nvPr/>
        </p:nvGrpSpPr>
        <p:grpSpPr>
          <a:xfrm>
            <a:off x="3771763" y="2340743"/>
            <a:ext cx="1090703" cy="1135145"/>
            <a:chOff x="6533356" y="1679733"/>
            <a:chExt cx="1954276" cy="2033905"/>
          </a:xfrm>
        </p:grpSpPr>
        <p:sp>
          <p:nvSpPr>
            <p:cNvPr id="17" name="Oval 21">
              <a:extLst>
                <a:ext uri="{FF2B5EF4-FFF2-40B4-BE49-F238E27FC236}">
                  <a16:creationId xmlns:a16="http://schemas.microsoft.com/office/drawing/2014/main" id="{B8FFB6DF-EE6D-FE8A-BC28-CF77A8FB6322}"/>
                </a:ext>
              </a:extLst>
            </p:cNvPr>
            <p:cNvSpPr>
              <a:spLocks noChangeAspect="1"/>
            </p:cNvSpPr>
            <p:nvPr/>
          </p:nvSpPr>
          <p:spPr>
            <a:xfrm>
              <a:off x="6624541" y="1679733"/>
              <a:ext cx="1771907" cy="177190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18" name="Graphic 17" descr="Safe with solid fill">
              <a:extLst>
                <a:ext uri="{FF2B5EF4-FFF2-40B4-BE49-F238E27FC236}">
                  <a16:creationId xmlns:a16="http://schemas.microsoft.com/office/drawing/2014/main" id="{A6AD9287-4D3D-E55D-5AED-E02F385857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4852" y="2030046"/>
              <a:ext cx="1071284" cy="1071284"/>
            </a:xfrm>
            <a:prstGeom prst="rect">
              <a:avLst/>
            </a:prstGeom>
          </p:spPr>
        </p:pic>
        <p:sp>
          <p:nvSpPr>
            <p:cNvPr id="19" name="TextBox 24">
              <a:extLst>
                <a:ext uri="{FF2B5EF4-FFF2-40B4-BE49-F238E27FC236}">
                  <a16:creationId xmlns:a16="http://schemas.microsoft.com/office/drawing/2014/main" id="{07246586-A0FB-689E-33D1-6865EE7E2B86}"/>
                </a:ext>
              </a:extLst>
            </p:cNvPr>
            <p:cNvSpPr txBox="1"/>
            <p:nvPr/>
          </p:nvSpPr>
          <p:spPr>
            <a:xfrm>
              <a:off x="6533356" y="2122205"/>
              <a:ext cx="1954276" cy="1591433"/>
            </a:xfrm>
            <a:prstGeom prst="rect">
              <a:avLst/>
            </a:prstGeom>
            <a:noFill/>
          </p:spPr>
          <p:txBody>
            <a:bodyPr wrap="square" rtlCol="0">
              <a:prstTxWarp prst="textArchDown">
                <a:avLst/>
              </a:prstTxWarp>
              <a:spAutoFit/>
            </a:bodyPr>
            <a:lstStyle/>
            <a:p>
              <a:pPr algn="ctr"/>
              <a:r>
                <a:rPr lang="nl-BE" sz="1500" b="1"/>
                <a:t>DATA VAULT</a:t>
              </a:r>
            </a:p>
          </p:txBody>
        </p:sp>
      </p:grpSp>
      <p:pic>
        <p:nvPicPr>
          <p:cNvPr id="8" name="Afbeelding 7">
            <a:extLst>
              <a:ext uri="{FF2B5EF4-FFF2-40B4-BE49-F238E27FC236}">
                <a16:creationId xmlns:a16="http://schemas.microsoft.com/office/drawing/2014/main" id="{3B7C1AEC-31CC-8061-88ED-D86E9A078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3829" y="1640151"/>
            <a:ext cx="600075" cy="685800"/>
          </a:xfrm>
          <a:prstGeom prst="rect">
            <a:avLst/>
          </a:prstGeom>
        </p:spPr>
      </p:pic>
      <p:pic>
        <p:nvPicPr>
          <p:cNvPr id="22" name="Graphic 21" descr="Building outline">
            <a:extLst>
              <a:ext uri="{FF2B5EF4-FFF2-40B4-BE49-F238E27FC236}">
                <a16:creationId xmlns:a16="http://schemas.microsoft.com/office/drawing/2014/main" id="{12BDDB28-799A-83C1-F182-53A0AA1993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23049" y="1615659"/>
            <a:ext cx="685800" cy="685800"/>
          </a:xfrm>
          <a:prstGeom prst="rect">
            <a:avLst/>
          </a:prstGeom>
        </p:spPr>
      </p:pic>
      <p:pic>
        <p:nvPicPr>
          <p:cNvPr id="23" name="Graphic 22" descr="Building outline">
            <a:extLst>
              <a:ext uri="{FF2B5EF4-FFF2-40B4-BE49-F238E27FC236}">
                <a16:creationId xmlns:a16="http://schemas.microsoft.com/office/drawing/2014/main" id="{34706BC3-C890-7E91-50CE-D4A0992AA2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2406" y="1615658"/>
            <a:ext cx="685800" cy="685800"/>
          </a:xfrm>
          <a:prstGeom prst="rect">
            <a:avLst/>
          </a:prstGeom>
        </p:spPr>
      </p:pic>
      <p:sp>
        <p:nvSpPr>
          <p:cNvPr id="24" name="Text Placeholder 4">
            <a:extLst>
              <a:ext uri="{FF2B5EF4-FFF2-40B4-BE49-F238E27FC236}">
                <a16:creationId xmlns:a16="http://schemas.microsoft.com/office/drawing/2014/main" id="{FAF040FA-41EF-0B12-9A9E-9208BE481E7A}"/>
              </a:ext>
            </a:extLst>
          </p:cNvPr>
          <p:cNvSpPr txBox="1">
            <a:spLocks/>
          </p:cNvSpPr>
          <p:nvPr/>
        </p:nvSpPr>
        <p:spPr>
          <a:xfrm>
            <a:off x="648398" y="2416566"/>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Private bron</a:t>
            </a:r>
          </a:p>
        </p:txBody>
      </p:sp>
      <p:sp>
        <p:nvSpPr>
          <p:cNvPr id="25" name="Text Placeholder 4">
            <a:extLst>
              <a:ext uri="{FF2B5EF4-FFF2-40B4-BE49-F238E27FC236}">
                <a16:creationId xmlns:a16="http://schemas.microsoft.com/office/drawing/2014/main" id="{C095CA7A-D16A-0547-6501-F5C52C9E6996}"/>
              </a:ext>
            </a:extLst>
          </p:cNvPr>
          <p:cNvSpPr txBox="1">
            <a:spLocks/>
          </p:cNvSpPr>
          <p:nvPr/>
        </p:nvSpPr>
        <p:spPr>
          <a:xfrm>
            <a:off x="6673333" y="2414242"/>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Private gebruiker</a:t>
            </a:r>
          </a:p>
        </p:txBody>
      </p:sp>
      <p:sp>
        <p:nvSpPr>
          <p:cNvPr id="26" name="Title 1">
            <a:extLst>
              <a:ext uri="{FF2B5EF4-FFF2-40B4-BE49-F238E27FC236}">
                <a16:creationId xmlns:a16="http://schemas.microsoft.com/office/drawing/2014/main" id="{6CAB92F0-0F35-1FDE-2C4C-BA68EB8195B4}"/>
              </a:ext>
            </a:extLst>
          </p:cNvPr>
          <p:cNvSpPr>
            <a:spLocks noGrp="1"/>
          </p:cNvSpPr>
          <p:nvPr>
            <p:ph type="title"/>
          </p:nvPr>
        </p:nvSpPr>
        <p:spPr>
          <a:xfrm>
            <a:off x="628650" y="273844"/>
            <a:ext cx="7886700" cy="527633"/>
          </a:xfrm>
        </p:spPr>
        <p:txBody>
          <a:bodyPr>
            <a:normAutofit fontScale="90000"/>
          </a:bodyPr>
          <a:lstStyle/>
          <a:p>
            <a:br>
              <a:rPr lang="nl-BE">
                <a:latin typeface="+mj-lt"/>
              </a:rPr>
            </a:br>
            <a:r>
              <a:rPr lang="nl-BE" sz="3000">
                <a:uFill>
                  <a:solidFill>
                    <a:srgbClr val="FFEB00"/>
                  </a:solidFill>
                </a:uFill>
                <a:latin typeface="+mj-lt"/>
              </a:rPr>
              <a:t>Delen van persoonsgegevens tussen publieke &amp; </a:t>
            </a:r>
            <a:br>
              <a:rPr lang="nl-BE" sz="3000">
                <a:uFill>
                  <a:solidFill>
                    <a:srgbClr val="FFEB00"/>
                  </a:solidFill>
                </a:uFill>
                <a:latin typeface="+mj-lt"/>
              </a:rPr>
            </a:br>
            <a:r>
              <a:rPr lang="nl-BE" sz="3000">
                <a:uFill>
                  <a:solidFill>
                    <a:srgbClr val="FFEB00"/>
                  </a:solidFill>
                </a:uFill>
                <a:latin typeface="+mj-lt"/>
              </a:rPr>
              <a:t>private instanties </a:t>
            </a:r>
            <a:r>
              <a:rPr lang="nl-BE" sz="3000">
                <a:highlight>
                  <a:srgbClr val="FFEB00"/>
                </a:highlight>
                <a:uFill>
                  <a:solidFill>
                    <a:srgbClr val="FFEB00"/>
                  </a:solidFill>
                </a:uFill>
                <a:latin typeface="+mj-lt"/>
              </a:rPr>
              <a:t>op vraag van de burger</a:t>
            </a:r>
            <a:br>
              <a:rPr lang="nl-BE">
                <a:latin typeface="+mj-lt"/>
              </a:rPr>
            </a:br>
            <a:endParaRPr lang="nl-BE" i="1">
              <a:ln>
                <a:solidFill>
                  <a:schemeClr val="tx2"/>
                </a:solidFill>
              </a:ln>
              <a:highlight>
                <a:srgbClr val="FFEB00"/>
              </a:highlight>
              <a:latin typeface="+mj-lt"/>
            </a:endParaRPr>
          </a:p>
        </p:txBody>
      </p:sp>
      <p:sp>
        <p:nvSpPr>
          <p:cNvPr id="6" name="Rechthoek 5">
            <a:extLst>
              <a:ext uri="{FF2B5EF4-FFF2-40B4-BE49-F238E27FC236}">
                <a16:creationId xmlns:a16="http://schemas.microsoft.com/office/drawing/2014/main" id="{7436C510-0E7B-E8A7-CDA6-EE2BADDD0A96}"/>
              </a:ext>
            </a:extLst>
          </p:cNvPr>
          <p:cNvSpPr/>
          <p:nvPr/>
        </p:nvSpPr>
        <p:spPr>
          <a:xfrm>
            <a:off x="3931067" y="1498961"/>
            <a:ext cx="651140" cy="253916"/>
          </a:xfrm>
          <a:prstGeom prst="rect">
            <a:avLst/>
          </a:prstGeom>
        </p:spPr>
        <p:txBody>
          <a:bodyPr wrap="none">
            <a:spAutoFit/>
          </a:bodyPr>
          <a:lstStyle/>
          <a:p>
            <a:r>
              <a:rPr lang="nl-BE" sz="1050" b="1"/>
              <a:t>BURGER</a:t>
            </a:r>
            <a:endParaRPr lang="nl-BE" sz="1050"/>
          </a:p>
        </p:txBody>
      </p:sp>
      <p:pic>
        <p:nvPicPr>
          <p:cNvPr id="21" name="Graphic 20" descr="Aangesloten Losgekoppeld met effen opvulling">
            <a:extLst>
              <a:ext uri="{FF2B5EF4-FFF2-40B4-BE49-F238E27FC236}">
                <a16:creationId xmlns:a16="http://schemas.microsoft.com/office/drawing/2014/main" id="{DCE7E8FC-81FA-AD22-5757-A5EFDD8EBA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62463" y="4435270"/>
            <a:ext cx="277904" cy="277904"/>
          </a:xfrm>
          <a:prstGeom prst="rect">
            <a:avLst/>
          </a:prstGeom>
        </p:spPr>
      </p:pic>
      <p:sp>
        <p:nvSpPr>
          <p:cNvPr id="2" name="Ovaal 1">
            <a:extLst>
              <a:ext uri="{FF2B5EF4-FFF2-40B4-BE49-F238E27FC236}">
                <a16:creationId xmlns:a16="http://schemas.microsoft.com/office/drawing/2014/main" id="{0FAD4597-CF80-10AD-60A1-D34CAFA8C74A}"/>
              </a:ext>
            </a:extLst>
          </p:cNvPr>
          <p:cNvSpPr>
            <a:spLocks noChangeAspect="1"/>
          </p:cNvSpPr>
          <p:nvPr/>
        </p:nvSpPr>
        <p:spPr>
          <a:xfrm>
            <a:off x="2830286" y="3134153"/>
            <a:ext cx="324000" cy="3249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b="1">
              <a:solidFill>
                <a:schemeClr val="tx1"/>
              </a:solidFill>
              <a:latin typeface="+mj-lt"/>
            </a:endParaRPr>
          </a:p>
        </p:txBody>
      </p:sp>
      <p:pic>
        <p:nvPicPr>
          <p:cNvPr id="28" name="Graphic 27" descr="Aangesloten Losgekoppeld met effen opvulling">
            <a:extLst>
              <a:ext uri="{FF2B5EF4-FFF2-40B4-BE49-F238E27FC236}">
                <a16:creationId xmlns:a16="http://schemas.microsoft.com/office/drawing/2014/main" id="{509D8AC1-D0AA-0651-9269-E935919B8D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3334" y="3162680"/>
            <a:ext cx="277904" cy="277904"/>
          </a:xfrm>
          <a:prstGeom prst="rect">
            <a:avLst/>
          </a:prstGeom>
        </p:spPr>
      </p:pic>
      <p:sp>
        <p:nvSpPr>
          <p:cNvPr id="29" name="Ovaal 28">
            <a:extLst>
              <a:ext uri="{FF2B5EF4-FFF2-40B4-BE49-F238E27FC236}">
                <a16:creationId xmlns:a16="http://schemas.microsoft.com/office/drawing/2014/main" id="{0F30BDC3-349A-9B94-8385-4C20DDD2E253}"/>
              </a:ext>
            </a:extLst>
          </p:cNvPr>
          <p:cNvSpPr>
            <a:spLocks noChangeAspect="1"/>
          </p:cNvSpPr>
          <p:nvPr/>
        </p:nvSpPr>
        <p:spPr>
          <a:xfrm>
            <a:off x="5564201" y="3162185"/>
            <a:ext cx="324000" cy="3249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b="1">
              <a:solidFill>
                <a:schemeClr val="tx1"/>
              </a:solidFill>
              <a:latin typeface="+mj-lt"/>
            </a:endParaRPr>
          </a:p>
        </p:txBody>
      </p:sp>
      <p:pic>
        <p:nvPicPr>
          <p:cNvPr id="30" name="Graphic 29" descr="Aangesloten Losgekoppeld met effen opvulling">
            <a:extLst>
              <a:ext uri="{FF2B5EF4-FFF2-40B4-BE49-F238E27FC236}">
                <a16:creationId xmlns:a16="http://schemas.microsoft.com/office/drawing/2014/main" id="{2E0BF291-DFD2-847A-E424-45831D1A42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87249" y="3190712"/>
            <a:ext cx="277904" cy="277904"/>
          </a:xfrm>
          <a:prstGeom prst="rect">
            <a:avLst/>
          </a:prstGeom>
        </p:spPr>
      </p:pic>
      <p:sp>
        <p:nvSpPr>
          <p:cNvPr id="3" name="Slide Number Placeholder 2">
            <a:extLst>
              <a:ext uri="{FF2B5EF4-FFF2-40B4-BE49-F238E27FC236}">
                <a16:creationId xmlns:a16="http://schemas.microsoft.com/office/drawing/2014/main" id="{71E877AF-B6B4-3387-F0FA-62C1D18F4794}"/>
              </a:ext>
            </a:extLst>
          </p:cNvPr>
          <p:cNvSpPr>
            <a:spLocks noGrp="1"/>
          </p:cNvSpPr>
          <p:nvPr>
            <p:ph type="sldNum" sz="quarter" idx="12"/>
          </p:nvPr>
        </p:nvSpPr>
        <p:spPr/>
        <p:txBody>
          <a:bodyPr/>
          <a:lstStyle/>
          <a:p>
            <a:fld id="{1EABE038-A425-4CC0-917A-1DC3ED725B2E}" type="slidenum">
              <a:rPr lang="nl-BE" smtClean="0"/>
              <a:t>10</a:t>
            </a:fld>
            <a:endParaRPr lang="nl-BE"/>
          </a:p>
        </p:txBody>
      </p:sp>
    </p:spTree>
    <p:extLst>
      <p:ext uri="{BB962C8B-B14F-4D97-AF65-F5344CB8AC3E}">
        <p14:creationId xmlns:p14="http://schemas.microsoft.com/office/powerpoint/2010/main" val="40094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168FC4B8-CEF6-467B-A24C-157491AF9FFF}"/>
              </a:ext>
            </a:extLst>
          </p:cNvPr>
          <p:cNvSpPr txBox="1"/>
          <p:nvPr/>
        </p:nvSpPr>
        <p:spPr>
          <a:xfrm>
            <a:off x="3839147" y="1252220"/>
            <a:ext cx="1465707" cy="1577300"/>
          </a:xfrm>
          <a:prstGeom prst="rect">
            <a:avLst/>
          </a:prstGeom>
          <a:noFill/>
        </p:spPr>
        <p:txBody>
          <a:bodyPr wrap="square" rtlCol="0">
            <a:prstTxWarp prst="textArchUp">
              <a:avLst/>
            </a:prstTxWarp>
            <a:spAutoFit/>
          </a:bodyPr>
          <a:lstStyle/>
          <a:p>
            <a:pPr algn="ctr"/>
            <a:r>
              <a:rPr lang="nl-BE" sz="1500" b="1"/>
              <a:t>CITIZEN</a:t>
            </a:r>
          </a:p>
        </p:txBody>
      </p:sp>
      <p:sp>
        <p:nvSpPr>
          <p:cNvPr id="4" name="Slide Number Placeholder 3">
            <a:extLst>
              <a:ext uri="{FF2B5EF4-FFF2-40B4-BE49-F238E27FC236}">
                <a16:creationId xmlns:a16="http://schemas.microsoft.com/office/drawing/2014/main" id="{22B062BA-717A-42B0-BBD7-0BCABD0638AC}"/>
              </a:ext>
            </a:extLst>
          </p:cNvPr>
          <p:cNvSpPr>
            <a:spLocks noGrp="1"/>
          </p:cNvSpPr>
          <p:nvPr>
            <p:ph type="sldNum" sz="quarter" idx="12"/>
          </p:nvPr>
        </p:nvSpPr>
        <p:spPr/>
        <p:txBody>
          <a:bodyPr/>
          <a:lstStyle/>
          <a:p>
            <a:fld id="{1EABE038-A425-4CC0-917A-1DC3ED725B2E}" type="slidenum">
              <a:rPr lang="nl-BE" smtClean="0"/>
              <a:t>11</a:t>
            </a:fld>
            <a:endParaRPr lang="nl-BE"/>
          </a:p>
        </p:txBody>
      </p:sp>
      <p:sp>
        <p:nvSpPr>
          <p:cNvPr id="22" name="Oval 21">
            <a:extLst>
              <a:ext uri="{FF2B5EF4-FFF2-40B4-BE49-F238E27FC236}">
                <a16:creationId xmlns:a16="http://schemas.microsoft.com/office/drawing/2014/main" id="{8D555458-91BF-4935-B6BE-CC2543DE5A0C}"/>
              </a:ext>
            </a:extLst>
          </p:cNvPr>
          <p:cNvSpPr>
            <a:spLocks noChangeAspect="1"/>
          </p:cNvSpPr>
          <p:nvPr/>
        </p:nvSpPr>
        <p:spPr>
          <a:xfrm>
            <a:off x="3907537" y="2497667"/>
            <a:ext cx="1328930" cy="132893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24" name="Graphic 23" descr="Safe with solid fill">
            <a:extLst>
              <a:ext uri="{FF2B5EF4-FFF2-40B4-BE49-F238E27FC236}">
                <a16:creationId xmlns:a16="http://schemas.microsoft.com/office/drawing/2014/main" id="{7EEBECD1-E334-4CA5-8904-2369FAA286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0269" y="2760401"/>
            <a:ext cx="803463" cy="803463"/>
          </a:xfrm>
          <a:prstGeom prst="rect">
            <a:avLst/>
          </a:prstGeom>
        </p:spPr>
      </p:pic>
      <p:sp>
        <p:nvSpPr>
          <p:cNvPr id="25" name="TextBox 24">
            <a:extLst>
              <a:ext uri="{FF2B5EF4-FFF2-40B4-BE49-F238E27FC236}">
                <a16:creationId xmlns:a16="http://schemas.microsoft.com/office/drawing/2014/main" id="{40130B29-98EA-42E5-8A5D-4972E64BB931}"/>
              </a:ext>
            </a:extLst>
          </p:cNvPr>
          <p:cNvSpPr txBox="1"/>
          <p:nvPr/>
        </p:nvSpPr>
        <p:spPr>
          <a:xfrm>
            <a:off x="3839147" y="2849228"/>
            <a:ext cx="1465707" cy="1193575"/>
          </a:xfrm>
          <a:prstGeom prst="rect">
            <a:avLst/>
          </a:prstGeom>
          <a:noFill/>
        </p:spPr>
        <p:txBody>
          <a:bodyPr spcFirstLastPara="1" wrap="square" lIns="91440" tIns="45720" rIns="91440" bIns="45720" numCol="1" rtlCol="0" anchor="t">
            <a:prstTxWarp prst="textArchDown">
              <a:avLst/>
            </a:prstTxWarp>
            <a:spAutoFit/>
          </a:bodyPr>
          <a:lstStyle/>
          <a:p>
            <a:pPr algn="ctr"/>
            <a:r>
              <a:rPr lang="nl-BE" sz="1500" b="1"/>
              <a:t>DATA KLUIS</a:t>
            </a:r>
          </a:p>
        </p:txBody>
      </p:sp>
      <p:sp>
        <p:nvSpPr>
          <p:cNvPr id="30" name="Oval 29">
            <a:extLst>
              <a:ext uri="{FF2B5EF4-FFF2-40B4-BE49-F238E27FC236}">
                <a16:creationId xmlns:a16="http://schemas.microsoft.com/office/drawing/2014/main" id="{E56316FA-8836-4C06-B5D8-BDFAC2D59C23}"/>
              </a:ext>
            </a:extLst>
          </p:cNvPr>
          <p:cNvSpPr/>
          <p:nvPr/>
        </p:nvSpPr>
        <p:spPr>
          <a:xfrm>
            <a:off x="2590065" y="2824766"/>
            <a:ext cx="674735" cy="674735"/>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11" name="Graphic 10" descr="Lock outline">
            <a:extLst>
              <a:ext uri="{FF2B5EF4-FFF2-40B4-BE49-F238E27FC236}">
                <a16:creationId xmlns:a16="http://schemas.microsoft.com/office/drawing/2014/main" id="{CE5928F5-FDF7-44A8-9E25-71CF1757AB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38" y="2918838"/>
            <a:ext cx="486588" cy="486588"/>
          </a:xfrm>
          <a:prstGeom prst="rect">
            <a:avLst/>
          </a:prstGeom>
        </p:spPr>
      </p:pic>
      <p:sp>
        <p:nvSpPr>
          <p:cNvPr id="33" name="Oval 32">
            <a:extLst>
              <a:ext uri="{FF2B5EF4-FFF2-40B4-BE49-F238E27FC236}">
                <a16:creationId xmlns:a16="http://schemas.microsoft.com/office/drawing/2014/main" id="{922EDC41-5714-4144-96F7-F051DD5FC8D5}"/>
              </a:ext>
            </a:extLst>
          </p:cNvPr>
          <p:cNvSpPr/>
          <p:nvPr/>
        </p:nvSpPr>
        <p:spPr>
          <a:xfrm>
            <a:off x="5879203" y="2824766"/>
            <a:ext cx="674735" cy="674735"/>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34" name="Graphic 33" descr="Lock outline">
            <a:extLst>
              <a:ext uri="{FF2B5EF4-FFF2-40B4-BE49-F238E27FC236}">
                <a16:creationId xmlns:a16="http://schemas.microsoft.com/office/drawing/2014/main" id="{67DA29B5-EA10-4CF1-AF7E-A9AFB918D0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73275" y="2918838"/>
            <a:ext cx="486588" cy="486588"/>
          </a:xfrm>
          <a:prstGeom prst="rect">
            <a:avLst/>
          </a:prstGeom>
        </p:spPr>
      </p:pic>
      <p:sp>
        <p:nvSpPr>
          <p:cNvPr id="36" name="TextBox 35">
            <a:extLst>
              <a:ext uri="{FF2B5EF4-FFF2-40B4-BE49-F238E27FC236}">
                <a16:creationId xmlns:a16="http://schemas.microsoft.com/office/drawing/2014/main" id="{90023497-F1D0-4A98-A594-5BCD42859E06}"/>
              </a:ext>
            </a:extLst>
          </p:cNvPr>
          <p:cNvSpPr txBox="1"/>
          <p:nvPr/>
        </p:nvSpPr>
        <p:spPr>
          <a:xfrm>
            <a:off x="2407170" y="3570263"/>
            <a:ext cx="1040525" cy="248209"/>
          </a:xfrm>
          <a:prstGeom prst="rect">
            <a:avLst/>
          </a:prstGeom>
          <a:noFill/>
        </p:spPr>
        <p:txBody>
          <a:bodyPr wrap="square" lIns="91440" tIns="45720" rIns="91440" bIns="45720" rtlCol="0" anchor="t">
            <a:spAutoFit/>
          </a:bodyPr>
          <a:lstStyle/>
          <a:p>
            <a:pPr algn="ctr"/>
            <a:r>
              <a:rPr lang="nl-BE" sz="1000"/>
              <a:t>Data sluis</a:t>
            </a:r>
            <a:endParaRPr lang="nl-BE" sz="1013"/>
          </a:p>
        </p:txBody>
      </p:sp>
      <p:sp>
        <p:nvSpPr>
          <p:cNvPr id="37" name="TextBox 36">
            <a:extLst>
              <a:ext uri="{FF2B5EF4-FFF2-40B4-BE49-F238E27FC236}">
                <a16:creationId xmlns:a16="http://schemas.microsoft.com/office/drawing/2014/main" id="{577F073D-DB87-4534-AA1C-15B4124422B2}"/>
              </a:ext>
            </a:extLst>
          </p:cNvPr>
          <p:cNvSpPr txBox="1"/>
          <p:nvPr/>
        </p:nvSpPr>
        <p:spPr>
          <a:xfrm>
            <a:off x="5696308" y="3511143"/>
            <a:ext cx="1040525" cy="248209"/>
          </a:xfrm>
          <a:prstGeom prst="rect">
            <a:avLst/>
          </a:prstGeom>
          <a:noFill/>
        </p:spPr>
        <p:txBody>
          <a:bodyPr wrap="square" lIns="91440" tIns="45720" rIns="91440" bIns="45720" rtlCol="0" anchor="t">
            <a:spAutoFit/>
          </a:bodyPr>
          <a:lstStyle/>
          <a:p>
            <a:pPr algn="ctr"/>
            <a:r>
              <a:rPr lang="nl-BE" sz="1000"/>
              <a:t>Data sluis</a:t>
            </a:r>
            <a:endParaRPr lang="nl-BE" sz="1013"/>
          </a:p>
        </p:txBody>
      </p:sp>
      <p:sp>
        <p:nvSpPr>
          <p:cNvPr id="38" name="TextBox 37">
            <a:extLst>
              <a:ext uri="{FF2B5EF4-FFF2-40B4-BE49-F238E27FC236}">
                <a16:creationId xmlns:a16="http://schemas.microsoft.com/office/drawing/2014/main" id="{A0518C6B-155C-4855-94C9-2B04C90EA9D7}"/>
              </a:ext>
            </a:extLst>
          </p:cNvPr>
          <p:cNvSpPr txBox="1"/>
          <p:nvPr/>
        </p:nvSpPr>
        <p:spPr>
          <a:xfrm>
            <a:off x="642036" y="2829266"/>
            <a:ext cx="1348034" cy="670235"/>
          </a:xfrm>
          <a:prstGeom prst="rect">
            <a:avLst/>
          </a:prstGeom>
          <a:solidFill>
            <a:schemeClr val="accent1"/>
          </a:solidFill>
        </p:spPr>
        <p:txBody>
          <a:bodyPr wrap="square" lIns="162000" tIns="34290" rIns="162000" bIns="34290" rtlCol="0" anchor="ctr">
            <a:noAutofit/>
          </a:bodyPr>
          <a:lstStyle/>
          <a:p>
            <a:pPr algn="ctr"/>
            <a:r>
              <a:rPr lang="nl-BE" sz="1000"/>
              <a:t>Leverancier</a:t>
            </a:r>
            <a:endParaRPr lang="en-US"/>
          </a:p>
        </p:txBody>
      </p:sp>
      <p:sp>
        <p:nvSpPr>
          <p:cNvPr id="39" name="TextBox 38">
            <a:extLst>
              <a:ext uri="{FF2B5EF4-FFF2-40B4-BE49-F238E27FC236}">
                <a16:creationId xmlns:a16="http://schemas.microsoft.com/office/drawing/2014/main" id="{057DCDB3-53E0-4DDC-A385-1A6837AAD2C3}"/>
              </a:ext>
            </a:extLst>
          </p:cNvPr>
          <p:cNvSpPr txBox="1"/>
          <p:nvPr/>
        </p:nvSpPr>
        <p:spPr>
          <a:xfrm>
            <a:off x="7161901" y="2824766"/>
            <a:ext cx="1280534" cy="674735"/>
          </a:xfrm>
          <a:prstGeom prst="rect">
            <a:avLst/>
          </a:prstGeom>
          <a:solidFill>
            <a:schemeClr val="accent1"/>
          </a:solidFill>
        </p:spPr>
        <p:txBody>
          <a:bodyPr wrap="square" lIns="162000" tIns="34290" rIns="162000" bIns="34290" rtlCol="0" anchor="ctr">
            <a:noAutofit/>
          </a:bodyPr>
          <a:lstStyle/>
          <a:p>
            <a:pPr algn="ctr"/>
            <a:r>
              <a:rPr lang="nl-BE" sz="900"/>
              <a:t>Afnemer</a:t>
            </a:r>
            <a:endParaRPr lang="en-US"/>
          </a:p>
        </p:txBody>
      </p:sp>
      <p:cxnSp>
        <p:nvCxnSpPr>
          <p:cNvPr id="48" name="Straight Connector 47">
            <a:extLst>
              <a:ext uri="{FF2B5EF4-FFF2-40B4-BE49-F238E27FC236}">
                <a16:creationId xmlns:a16="http://schemas.microsoft.com/office/drawing/2014/main" id="{3A35CE40-7342-461D-877A-3114AC30E257}"/>
              </a:ext>
            </a:extLst>
          </p:cNvPr>
          <p:cNvCxnSpPr>
            <a:cxnSpLocks/>
            <a:endCxn id="33" idx="2"/>
          </p:cNvCxnSpPr>
          <p:nvPr/>
        </p:nvCxnSpPr>
        <p:spPr>
          <a:xfrm>
            <a:off x="5236466" y="3162132"/>
            <a:ext cx="642737" cy="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ABD8FC45-56F5-4813-9D8E-E3A66AC62271}"/>
              </a:ext>
            </a:extLst>
          </p:cNvPr>
          <p:cNvCxnSpPr>
            <a:cxnSpLocks/>
            <a:stCxn id="33" idx="6"/>
            <a:endCxn id="39" idx="1"/>
          </p:cNvCxnSpPr>
          <p:nvPr/>
        </p:nvCxnSpPr>
        <p:spPr>
          <a:xfrm>
            <a:off x="6553938" y="3162132"/>
            <a:ext cx="607963" cy="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B7C1A623-E41A-488D-840C-FC864376C9E0}"/>
              </a:ext>
            </a:extLst>
          </p:cNvPr>
          <p:cNvCxnSpPr>
            <a:cxnSpLocks/>
            <a:stCxn id="38" idx="3"/>
            <a:endCxn id="30" idx="2"/>
          </p:cNvCxnSpPr>
          <p:nvPr/>
        </p:nvCxnSpPr>
        <p:spPr>
          <a:xfrm flipV="1">
            <a:off x="1990070" y="3162134"/>
            <a:ext cx="599995" cy="225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E419584D-6B12-4096-8728-08E985D862BC}"/>
              </a:ext>
            </a:extLst>
          </p:cNvPr>
          <p:cNvCxnSpPr>
            <a:cxnSpLocks/>
            <a:stCxn id="30" idx="6"/>
          </p:cNvCxnSpPr>
          <p:nvPr/>
        </p:nvCxnSpPr>
        <p:spPr>
          <a:xfrm>
            <a:off x="3264800" y="3162132"/>
            <a:ext cx="642737" cy="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68" name="Group 67">
            <a:extLst>
              <a:ext uri="{FF2B5EF4-FFF2-40B4-BE49-F238E27FC236}">
                <a16:creationId xmlns:a16="http://schemas.microsoft.com/office/drawing/2014/main" id="{848A7B76-633B-4669-85D3-72695FD2F887}"/>
              </a:ext>
            </a:extLst>
          </p:cNvPr>
          <p:cNvGrpSpPr/>
          <p:nvPr/>
        </p:nvGrpSpPr>
        <p:grpSpPr>
          <a:xfrm>
            <a:off x="4234634" y="1336142"/>
            <a:ext cx="674735" cy="674735"/>
            <a:chOff x="4596925" y="1252253"/>
            <a:chExt cx="899646" cy="899646"/>
          </a:xfrm>
        </p:grpSpPr>
        <p:sp>
          <p:nvSpPr>
            <p:cNvPr id="67" name="Oval 66">
              <a:extLst>
                <a:ext uri="{FF2B5EF4-FFF2-40B4-BE49-F238E27FC236}">
                  <a16:creationId xmlns:a16="http://schemas.microsoft.com/office/drawing/2014/main" id="{EDBC1229-34B1-4BED-B591-1FF6090B45FC}"/>
                </a:ext>
              </a:extLst>
            </p:cNvPr>
            <p:cNvSpPr/>
            <p:nvPr/>
          </p:nvSpPr>
          <p:spPr>
            <a:xfrm>
              <a:off x="4596925" y="1252253"/>
              <a:ext cx="899646" cy="899646"/>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66" name="Graphic 65" descr="User with solid fill">
              <a:extLst>
                <a:ext uri="{FF2B5EF4-FFF2-40B4-BE49-F238E27FC236}">
                  <a16:creationId xmlns:a16="http://schemas.microsoft.com/office/drawing/2014/main" id="{E9BB01E9-DF51-411A-803E-18895A7707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2952" y="1347800"/>
              <a:ext cx="647592" cy="647592"/>
            </a:xfrm>
            <a:prstGeom prst="rect">
              <a:avLst/>
            </a:prstGeom>
          </p:spPr>
        </p:pic>
      </p:grpSp>
      <p:cxnSp>
        <p:nvCxnSpPr>
          <p:cNvPr id="71" name="Connector: Elbow 70">
            <a:extLst>
              <a:ext uri="{FF2B5EF4-FFF2-40B4-BE49-F238E27FC236}">
                <a16:creationId xmlns:a16="http://schemas.microsoft.com/office/drawing/2014/main" id="{5BCA4AA0-6473-4CB2-9F38-450B03EE5E20}"/>
              </a:ext>
            </a:extLst>
          </p:cNvPr>
          <p:cNvCxnSpPr>
            <a:cxnSpLocks/>
            <a:endCxn id="30" idx="0"/>
          </p:cNvCxnSpPr>
          <p:nvPr/>
        </p:nvCxnSpPr>
        <p:spPr>
          <a:xfrm rot="10800000" flipV="1">
            <a:off x="2927434" y="1673509"/>
            <a:ext cx="1307201" cy="1151257"/>
          </a:xfrm>
          <a:prstGeom prst="bentConnector2">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5" name="Connector: Elbow 74">
            <a:extLst>
              <a:ext uri="{FF2B5EF4-FFF2-40B4-BE49-F238E27FC236}">
                <a16:creationId xmlns:a16="http://schemas.microsoft.com/office/drawing/2014/main" id="{9E560C2C-CC36-471B-8B21-1234FA840A4E}"/>
              </a:ext>
            </a:extLst>
          </p:cNvPr>
          <p:cNvCxnSpPr>
            <a:cxnSpLocks/>
            <a:endCxn id="33" idx="0"/>
          </p:cNvCxnSpPr>
          <p:nvPr/>
        </p:nvCxnSpPr>
        <p:spPr>
          <a:xfrm>
            <a:off x="4909367" y="1673510"/>
            <a:ext cx="1307202" cy="1151257"/>
          </a:xfrm>
          <a:prstGeom prst="bentConnector2">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8" name="TextBox 77">
            <a:extLst>
              <a:ext uri="{FF2B5EF4-FFF2-40B4-BE49-F238E27FC236}">
                <a16:creationId xmlns:a16="http://schemas.microsoft.com/office/drawing/2014/main" id="{B268AF5D-7C5A-47F7-831B-D159068C09E5}"/>
              </a:ext>
            </a:extLst>
          </p:cNvPr>
          <p:cNvSpPr txBox="1"/>
          <p:nvPr/>
        </p:nvSpPr>
        <p:spPr>
          <a:xfrm>
            <a:off x="2927432" y="1668754"/>
            <a:ext cx="1307201" cy="253916"/>
          </a:xfrm>
          <a:prstGeom prst="rect">
            <a:avLst/>
          </a:prstGeom>
          <a:noFill/>
        </p:spPr>
        <p:txBody>
          <a:bodyPr wrap="square" rtlCol="0">
            <a:spAutoFit/>
          </a:bodyPr>
          <a:lstStyle/>
          <a:p>
            <a:pPr algn="ctr"/>
            <a:r>
              <a:rPr lang="nl-BE" sz="1050"/>
              <a:t>Data controller</a:t>
            </a:r>
          </a:p>
        </p:txBody>
      </p:sp>
      <p:sp>
        <p:nvSpPr>
          <p:cNvPr id="79" name="TextBox 78">
            <a:extLst>
              <a:ext uri="{FF2B5EF4-FFF2-40B4-BE49-F238E27FC236}">
                <a16:creationId xmlns:a16="http://schemas.microsoft.com/office/drawing/2014/main" id="{0F0FDAA2-B77F-49DB-A53D-F2B598F3DAA1}"/>
              </a:ext>
            </a:extLst>
          </p:cNvPr>
          <p:cNvSpPr txBox="1"/>
          <p:nvPr/>
        </p:nvSpPr>
        <p:spPr>
          <a:xfrm>
            <a:off x="4885172" y="1668754"/>
            <a:ext cx="1307201" cy="253916"/>
          </a:xfrm>
          <a:prstGeom prst="rect">
            <a:avLst/>
          </a:prstGeom>
          <a:noFill/>
        </p:spPr>
        <p:txBody>
          <a:bodyPr wrap="square" rtlCol="0">
            <a:spAutoFit/>
          </a:bodyPr>
          <a:lstStyle/>
          <a:p>
            <a:pPr algn="ctr"/>
            <a:r>
              <a:rPr lang="nl-BE" sz="1050"/>
              <a:t>Data controller</a:t>
            </a:r>
          </a:p>
        </p:txBody>
      </p:sp>
      <p:sp>
        <p:nvSpPr>
          <p:cNvPr id="32" name="Titel 1">
            <a:extLst>
              <a:ext uri="{FF2B5EF4-FFF2-40B4-BE49-F238E27FC236}">
                <a16:creationId xmlns:a16="http://schemas.microsoft.com/office/drawing/2014/main" id="{F2686737-D384-4AA2-B5FB-DE1E11822017}"/>
              </a:ext>
            </a:extLst>
          </p:cNvPr>
          <p:cNvSpPr>
            <a:spLocks noGrp="1"/>
          </p:cNvSpPr>
          <p:nvPr>
            <p:ph type="title"/>
          </p:nvPr>
        </p:nvSpPr>
        <p:spPr>
          <a:xfrm>
            <a:off x="628650" y="179344"/>
            <a:ext cx="7886700" cy="813197"/>
          </a:xfrm>
        </p:spPr>
        <p:txBody>
          <a:bodyPr/>
          <a:lstStyle/>
          <a:p>
            <a:r>
              <a:rPr lang="nl-BE">
                <a:latin typeface="FlandersArtSans-Bold"/>
              </a:rPr>
              <a:t>Datanutsbedrijf</a:t>
            </a:r>
            <a:endParaRPr lang="nl-BE">
              <a:uFill>
                <a:solidFill>
                  <a:srgbClr val="FFEB00"/>
                </a:solidFill>
              </a:uFill>
            </a:endParaRPr>
          </a:p>
        </p:txBody>
      </p:sp>
    </p:spTree>
    <p:extLst>
      <p:ext uri="{BB962C8B-B14F-4D97-AF65-F5344CB8AC3E}">
        <p14:creationId xmlns:p14="http://schemas.microsoft.com/office/powerpoint/2010/main" val="119152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5AF230C7-B48D-44BD-B82D-518466C6924A}"/>
              </a:ext>
            </a:extLst>
          </p:cNvPr>
          <p:cNvSpPr/>
          <p:nvPr/>
        </p:nvSpPr>
        <p:spPr>
          <a:xfrm>
            <a:off x="1315213" y="1385304"/>
            <a:ext cx="6394559"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b="1">
                <a:solidFill>
                  <a:schemeClr val="tx1"/>
                </a:solidFill>
              </a:rPr>
              <a:t>My Professional Data</a:t>
            </a:r>
          </a:p>
        </p:txBody>
      </p:sp>
      <p:sp>
        <p:nvSpPr>
          <p:cNvPr id="7" name="Rechthoek 6">
            <a:extLst>
              <a:ext uri="{FF2B5EF4-FFF2-40B4-BE49-F238E27FC236}">
                <a16:creationId xmlns:a16="http://schemas.microsoft.com/office/drawing/2014/main" id="{B91A484F-DE4C-40F4-B7AD-F69F0A047A5B}"/>
              </a:ext>
            </a:extLst>
          </p:cNvPr>
          <p:cNvSpPr/>
          <p:nvPr/>
        </p:nvSpPr>
        <p:spPr>
          <a:xfrm>
            <a:off x="1315213" y="1986112"/>
            <a:ext cx="3129865" cy="36048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b="1">
                <a:solidFill>
                  <a:schemeClr val="tx1"/>
                </a:solidFill>
              </a:rPr>
              <a:t>Diploma</a:t>
            </a:r>
          </a:p>
        </p:txBody>
      </p:sp>
      <p:sp>
        <p:nvSpPr>
          <p:cNvPr id="8" name="Rechthoek 7">
            <a:extLst>
              <a:ext uri="{FF2B5EF4-FFF2-40B4-BE49-F238E27FC236}">
                <a16:creationId xmlns:a16="http://schemas.microsoft.com/office/drawing/2014/main" id="{419B8BF1-B8F8-436E-ADE5-C9D052722CF0}"/>
              </a:ext>
            </a:extLst>
          </p:cNvPr>
          <p:cNvSpPr/>
          <p:nvPr/>
        </p:nvSpPr>
        <p:spPr>
          <a:xfrm>
            <a:off x="4579907" y="1986112"/>
            <a:ext cx="3129865" cy="36048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b="1">
                <a:solidFill>
                  <a:schemeClr val="tx1"/>
                </a:solidFill>
              </a:rPr>
              <a:t>Loon</a:t>
            </a:r>
          </a:p>
        </p:txBody>
      </p:sp>
      <p:sp>
        <p:nvSpPr>
          <p:cNvPr id="12" name="Rechthoek 11">
            <a:extLst>
              <a:ext uri="{FF2B5EF4-FFF2-40B4-BE49-F238E27FC236}">
                <a16:creationId xmlns:a16="http://schemas.microsoft.com/office/drawing/2014/main" id="{A16B5749-4D21-4463-A116-C6418E409271}"/>
              </a:ext>
            </a:extLst>
          </p:cNvPr>
          <p:cNvSpPr/>
          <p:nvPr/>
        </p:nvSpPr>
        <p:spPr>
          <a:xfrm>
            <a:off x="1315213" y="2414003"/>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Bedrijven willen gevalideerde diploma’s</a:t>
            </a:r>
          </a:p>
        </p:txBody>
      </p:sp>
      <p:sp>
        <p:nvSpPr>
          <p:cNvPr id="15" name="Rechthoek 14">
            <a:extLst>
              <a:ext uri="{FF2B5EF4-FFF2-40B4-BE49-F238E27FC236}">
                <a16:creationId xmlns:a16="http://schemas.microsoft.com/office/drawing/2014/main" id="{A49C82F4-22C5-421A-A5F3-D2D7C501CF1F}"/>
              </a:ext>
            </a:extLst>
          </p:cNvPr>
          <p:cNvSpPr/>
          <p:nvPr/>
        </p:nvSpPr>
        <p:spPr>
          <a:xfrm>
            <a:off x="1315212" y="2841893"/>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Authentieke bron kan niet aan vraag tegemoetkomen</a:t>
            </a:r>
          </a:p>
        </p:txBody>
      </p:sp>
      <p:sp>
        <p:nvSpPr>
          <p:cNvPr id="18" name="Rechthoek 17">
            <a:extLst>
              <a:ext uri="{FF2B5EF4-FFF2-40B4-BE49-F238E27FC236}">
                <a16:creationId xmlns:a16="http://schemas.microsoft.com/office/drawing/2014/main" id="{73EC510F-64DF-4588-95A2-5424686402E5}"/>
              </a:ext>
            </a:extLst>
          </p:cNvPr>
          <p:cNvSpPr/>
          <p:nvPr/>
        </p:nvSpPr>
        <p:spPr>
          <a:xfrm>
            <a:off x="4579907" y="2408498"/>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BE" sz="1050">
                <a:solidFill>
                  <a:schemeClr val="tx1"/>
                </a:solidFill>
              </a:rPr>
              <a:t>Diverse dienstverleningen hebben correct en gevalideerde loongegevens nodig</a:t>
            </a:r>
          </a:p>
        </p:txBody>
      </p:sp>
      <p:sp>
        <p:nvSpPr>
          <p:cNvPr id="21" name="Rechthoek 20">
            <a:extLst>
              <a:ext uri="{FF2B5EF4-FFF2-40B4-BE49-F238E27FC236}">
                <a16:creationId xmlns:a16="http://schemas.microsoft.com/office/drawing/2014/main" id="{3BF3E103-3368-4C6F-83C1-12D8819828A8}"/>
              </a:ext>
            </a:extLst>
          </p:cNvPr>
          <p:cNvSpPr/>
          <p:nvPr/>
        </p:nvSpPr>
        <p:spPr>
          <a:xfrm>
            <a:off x="4579907" y="2836388"/>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Overheid beschikt niet over actuele loongegevens</a:t>
            </a:r>
          </a:p>
        </p:txBody>
      </p:sp>
      <p:pic>
        <p:nvPicPr>
          <p:cNvPr id="45" name="Graphic 44" descr="Roos silhouet">
            <a:extLst>
              <a:ext uri="{FF2B5EF4-FFF2-40B4-BE49-F238E27FC236}">
                <a16:creationId xmlns:a16="http://schemas.microsoft.com/office/drawing/2014/main" id="{F526F262-E842-48B6-B36D-EF644EE14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217" y="2414003"/>
            <a:ext cx="360483" cy="360483"/>
          </a:xfrm>
          <a:prstGeom prst="rect">
            <a:avLst/>
          </a:prstGeom>
        </p:spPr>
      </p:pic>
      <p:pic>
        <p:nvPicPr>
          <p:cNvPr id="51" name="Graphic 50" descr="Roos silhouet">
            <a:extLst>
              <a:ext uri="{FF2B5EF4-FFF2-40B4-BE49-F238E27FC236}">
                <a16:creationId xmlns:a16="http://schemas.microsoft.com/office/drawing/2014/main" id="{20922F9E-48A1-488F-A7E9-4BC859449B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217" y="2844645"/>
            <a:ext cx="360483" cy="360483"/>
          </a:xfrm>
          <a:prstGeom prst="rect">
            <a:avLst/>
          </a:prstGeom>
        </p:spPr>
      </p:pic>
      <p:sp>
        <p:nvSpPr>
          <p:cNvPr id="39" name="Rechthoek 38">
            <a:extLst>
              <a:ext uri="{FF2B5EF4-FFF2-40B4-BE49-F238E27FC236}">
                <a16:creationId xmlns:a16="http://schemas.microsoft.com/office/drawing/2014/main" id="{B1762A25-EBA3-42B9-95CF-CBF163333E5B}"/>
              </a:ext>
            </a:extLst>
          </p:cNvPr>
          <p:cNvSpPr/>
          <p:nvPr/>
        </p:nvSpPr>
        <p:spPr>
          <a:xfrm>
            <a:off x="1315210" y="3272779"/>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Sommige mensen verliezen hun diploma</a:t>
            </a:r>
          </a:p>
        </p:txBody>
      </p:sp>
      <p:pic>
        <p:nvPicPr>
          <p:cNvPr id="41" name="Graphic 40" descr="Roos silhouet">
            <a:extLst>
              <a:ext uri="{FF2B5EF4-FFF2-40B4-BE49-F238E27FC236}">
                <a16:creationId xmlns:a16="http://schemas.microsoft.com/office/drawing/2014/main" id="{4E7BFE47-4C34-4402-97D6-82F940326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2148" y="3272779"/>
            <a:ext cx="360483" cy="360483"/>
          </a:xfrm>
          <a:prstGeom prst="rect">
            <a:avLst/>
          </a:prstGeom>
        </p:spPr>
      </p:pic>
      <p:sp>
        <p:nvSpPr>
          <p:cNvPr id="42" name="Rechthoek 41">
            <a:extLst>
              <a:ext uri="{FF2B5EF4-FFF2-40B4-BE49-F238E27FC236}">
                <a16:creationId xmlns:a16="http://schemas.microsoft.com/office/drawing/2014/main" id="{EAED8370-D4DC-46EE-A0CE-76254721F3EC}"/>
              </a:ext>
            </a:extLst>
          </p:cNvPr>
          <p:cNvSpPr/>
          <p:nvPr/>
        </p:nvSpPr>
        <p:spPr>
          <a:xfrm>
            <a:off x="4579906" y="3264278"/>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BE" sz="1050">
                <a:solidFill>
                  <a:schemeClr val="tx1"/>
                </a:solidFill>
                <a:ea typeface="+mn-lt"/>
                <a:cs typeface="+mn-lt"/>
              </a:rPr>
              <a:t>Loonbrieven kunnen opgevraagd worden,</a:t>
            </a:r>
            <a:br>
              <a:rPr lang="nl-BE" sz="1050">
                <a:solidFill>
                  <a:schemeClr val="tx1"/>
                </a:solidFill>
                <a:ea typeface="+mn-lt"/>
                <a:cs typeface="+mn-lt"/>
              </a:rPr>
            </a:br>
            <a:r>
              <a:rPr lang="nl-BE" sz="1050">
                <a:solidFill>
                  <a:schemeClr val="tx1"/>
                </a:solidFill>
                <a:ea typeface="+mn-lt"/>
                <a:cs typeface="+mn-lt"/>
              </a:rPr>
              <a:t>maar we willen vaak ook niet alle data delen</a:t>
            </a:r>
          </a:p>
        </p:txBody>
      </p:sp>
      <p:sp>
        <p:nvSpPr>
          <p:cNvPr id="17" name="Titel 1">
            <a:extLst>
              <a:ext uri="{FF2B5EF4-FFF2-40B4-BE49-F238E27FC236}">
                <a16:creationId xmlns:a16="http://schemas.microsoft.com/office/drawing/2014/main" id="{BD7E5906-2D5B-107B-2BB1-965127BC868A}"/>
              </a:ext>
            </a:extLst>
          </p:cNvPr>
          <p:cNvSpPr txBox="1">
            <a:spLocks/>
          </p:cNvSpPr>
          <p:nvPr/>
        </p:nvSpPr>
        <p:spPr>
          <a:xfrm>
            <a:off x="628650" y="273844"/>
            <a:ext cx="7886700" cy="527633"/>
          </a:xfrm>
          <a:prstGeom prst="rect">
            <a:avLst/>
          </a:prstGeom>
        </p:spPr>
        <p:txBody>
          <a:bodyPr/>
          <a:lstStyle>
            <a:lvl1pPr algn="l" defTabSz="914400" rtl="0" eaLnBrk="1" latinLnBrk="0" hangingPunct="1">
              <a:lnSpc>
                <a:spcPct val="90000"/>
              </a:lnSpc>
              <a:spcBef>
                <a:spcPct val="0"/>
              </a:spcBef>
              <a:buNone/>
              <a:defRPr sz="3600" b="1" u="none" kern="1200" baseline="0">
                <a:solidFill>
                  <a:schemeClr val="tx1"/>
                </a:solidFill>
                <a:uFill>
                  <a:solidFill>
                    <a:schemeClr val="accent1"/>
                  </a:solidFill>
                </a:uFill>
                <a:latin typeface="+mj-lt"/>
                <a:ea typeface="+mj-ea"/>
                <a:cs typeface="+mj-cs"/>
              </a:defRPr>
            </a:lvl1pPr>
          </a:lstStyle>
          <a:p>
            <a:r>
              <a:rPr lang="nl-BE" sz="2700">
                <a:uFill>
                  <a:solidFill>
                    <a:srgbClr val="FFEB00"/>
                  </a:solidFill>
                </a:uFill>
              </a:rPr>
              <a:t>Eerste use cases: wat willen we oplossen? </a:t>
            </a:r>
          </a:p>
        </p:txBody>
      </p:sp>
      <p:sp>
        <p:nvSpPr>
          <p:cNvPr id="3" name="Rectangle 2">
            <a:extLst>
              <a:ext uri="{FF2B5EF4-FFF2-40B4-BE49-F238E27FC236}">
                <a16:creationId xmlns:a16="http://schemas.microsoft.com/office/drawing/2014/main" id="{B427CD0A-2024-5A9E-0C30-571F66302198}"/>
              </a:ext>
            </a:extLst>
          </p:cNvPr>
          <p:cNvSpPr/>
          <p:nvPr/>
        </p:nvSpPr>
        <p:spPr>
          <a:xfrm>
            <a:off x="4542300" y="1952550"/>
            <a:ext cx="3240900" cy="1724400"/>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Tree>
    <p:extLst>
      <p:ext uri="{BB962C8B-B14F-4D97-AF65-F5344CB8AC3E}">
        <p14:creationId xmlns:p14="http://schemas.microsoft.com/office/powerpoint/2010/main" val="386467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B49D0F-25AC-49A7-880C-3B1DEF38B62D}"/>
              </a:ext>
            </a:extLst>
          </p:cNvPr>
          <p:cNvSpPr>
            <a:spLocks noGrp="1"/>
          </p:cNvSpPr>
          <p:nvPr>
            <p:ph type="title"/>
          </p:nvPr>
        </p:nvSpPr>
        <p:spPr/>
        <p:txBody>
          <a:bodyPr/>
          <a:lstStyle/>
          <a:p>
            <a:r>
              <a:rPr lang="nl-BE"/>
              <a:t>Doelstelling</a:t>
            </a:r>
          </a:p>
        </p:txBody>
      </p:sp>
      <p:sp>
        <p:nvSpPr>
          <p:cNvPr id="3" name="Tijdelijke aanduiding voor inhoud 2">
            <a:extLst>
              <a:ext uri="{FF2B5EF4-FFF2-40B4-BE49-F238E27FC236}">
                <a16:creationId xmlns:a16="http://schemas.microsoft.com/office/drawing/2014/main" id="{F7E0EF86-1DAB-49A5-BA42-0526C2F14440}"/>
              </a:ext>
            </a:extLst>
          </p:cNvPr>
          <p:cNvSpPr>
            <a:spLocks noGrp="1"/>
          </p:cNvSpPr>
          <p:nvPr>
            <p:ph idx="1"/>
          </p:nvPr>
        </p:nvSpPr>
        <p:spPr>
          <a:xfrm>
            <a:off x="2317898" y="1409327"/>
            <a:ext cx="6197451" cy="3223397"/>
          </a:xfrm>
        </p:spPr>
        <p:txBody>
          <a:bodyPr vert="horz" lIns="91440" tIns="45720" rIns="91440" bIns="45720" rtlCol="0" anchor="t">
            <a:normAutofit/>
          </a:bodyPr>
          <a:lstStyle/>
          <a:p>
            <a:pPr marL="342892" indent="-342892">
              <a:buFont typeface="Wingdings" panose="05000000000000000000" pitchFamily="2" charset="2"/>
              <a:buChar char="ü"/>
            </a:pPr>
            <a:r>
              <a:rPr lang="nl-BE" u="sng"/>
              <a:t>Snellere en meer op maat</a:t>
            </a:r>
            <a:r>
              <a:rPr lang="nl-BE"/>
              <a:t> dienstverlening </a:t>
            </a:r>
            <a:endParaRPr lang="nl-NL"/>
          </a:p>
          <a:p>
            <a:pPr marL="342892" indent="-342892">
              <a:buFont typeface="Wingdings" panose="05000000000000000000" pitchFamily="2" charset="2"/>
              <a:buChar char="ü"/>
            </a:pPr>
            <a:endParaRPr lang="nl-BE" u="sng"/>
          </a:p>
          <a:p>
            <a:pPr marL="342892" indent="-342892">
              <a:buFont typeface="Wingdings" panose="05000000000000000000" pitchFamily="2" charset="2"/>
              <a:buChar char="ü"/>
            </a:pPr>
            <a:r>
              <a:rPr lang="nl-BE"/>
              <a:t>Enkel </a:t>
            </a:r>
            <a:r>
              <a:rPr lang="nl-BE" u="sng"/>
              <a:t>strikt noodzakelijke</a:t>
            </a:r>
            <a:r>
              <a:rPr lang="nl-BE"/>
              <a:t> data en behoud van regie</a:t>
            </a:r>
          </a:p>
          <a:p>
            <a:pPr marL="342892" indent="-342892">
              <a:buFont typeface="Wingdings" panose="05000000000000000000" pitchFamily="2" charset="2"/>
              <a:buChar char="ü"/>
            </a:pPr>
            <a:endParaRPr lang="nl-BE">
              <a:uFill>
                <a:solidFill>
                  <a:srgbClr val="FFEB00"/>
                </a:solidFill>
              </a:uFill>
              <a:cs typeface="Calibri Light"/>
            </a:endParaRPr>
          </a:p>
          <a:p>
            <a:pPr marL="342892" indent="-342892">
              <a:buFont typeface="Wingdings" panose="05000000000000000000" pitchFamily="2" charset="2"/>
              <a:buChar char="ü"/>
            </a:pPr>
            <a:r>
              <a:rPr lang="nl-BE" u="sng"/>
              <a:t>Minder operationele kosten</a:t>
            </a:r>
            <a:r>
              <a:rPr lang="nl-BE"/>
              <a:t> en </a:t>
            </a:r>
            <a:r>
              <a:rPr lang="nl-BE" u="sng"/>
              <a:t>tijdverlies</a:t>
            </a:r>
          </a:p>
          <a:p>
            <a:pPr marL="342892" indent="-342892">
              <a:buFont typeface="Wingdings" panose="05000000000000000000" pitchFamily="2" charset="2"/>
              <a:buChar char="ü"/>
            </a:pPr>
            <a:endParaRPr lang="nl-BE">
              <a:uFill>
                <a:solidFill>
                  <a:srgbClr val="FFEB00"/>
                </a:solidFill>
              </a:uFill>
              <a:cs typeface="Calibri Light"/>
            </a:endParaRPr>
          </a:p>
          <a:p>
            <a:pPr marL="342892" indent="-342892">
              <a:buFont typeface="Wingdings" panose="05000000000000000000" pitchFamily="2" charset="2"/>
              <a:buChar char="ü"/>
            </a:pPr>
            <a:r>
              <a:rPr lang="nl-BE"/>
              <a:t>Zekerheid over de </a:t>
            </a:r>
            <a:r>
              <a:rPr lang="nl-BE" u="sng"/>
              <a:t>juistheid</a:t>
            </a:r>
            <a:r>
              <a:rPr lang="nl-BE"/>
              <a:t> van de data</a:t>
            </a:r>
          </a:p>
          <a:p>
            <a:pPr marL="342892" indent="-342892">
              <a:buFont typeface="Wingdings" panose="05000000000000000000" pitchFamily="2" charset="2"/>
              <a:buChar char="ü"/>
            </a:pPr>
            <a:endParaRPr lang="nl-BE">
              <a:uFill>
                <a:solidFill>
                  <a:srgbClr val="FFEB00"/>
                </a:solidFill>
              </a:uFill>
              <a:cs typeface="Calibri Light"/>
            </a:endParaRPr>
          </a:p>
          <a:p>
            <a:pPr marL="342892" indent="-342892">
              <a:buFont typeface="Wingdings" panose="05000000000000000000" pitchFamily="2" charset="2"/>
              <a:buChar char="ü"/>
            </a:pPr>
            <a:r>
              <a:rPr lang="nl-BE" u="sng">
                <a:uFill>
                  <a:solidFill>
                    <a:srgbClr val="FFEB00"/>
                  </a:solidFill>
                </a:uFill>
                <a:ea typeface="+mn-lt"/>
                <a:cs typeface="+mn-lt"/>
              </a:rPr>
              <a:t>Veilige datadeling</a:t>
            </a:r>
            <a:r>
              <a:rPr lang="nl-BE">
                <a:uFill>
                  <a:solidFill>
                    <a:srgbClr val="FFEB00"/>
                  </a:solidFill>
                </a:uFill>
                <a:ea typeface="+mn-lt"/>
                <a:cs typeface="+mn-lt"/>
              </a:rPr>
              <a:t> in lijn met GDPR</a:t>
            </a:r>
            <a:endParaRPr lang="nl-BE">
              <a:uFill>
                <a:solidFill>
                  <a:srgbClr val="FFEB00"/>
                </a:solidFill>
              </a:uFill>
              <a:cs typeface="Calibri Light"/>
            </a:endParaRPr>
          </a:p>
        </p:txBody>
      </p:sp>
      <p:sp>
        <p:nvSpPr>
          <p:cNvPr id="5" name="Tijdelijke aanduiding voor dianummer 4">
            <a:extLst>
              <a:ext uri="{FF2B5EF4-FFF2-40B4-BE49-F238E27FC236}">
                <a16:creationId xmlns:a16="http://schemas.microsoft.com/office/drawing/2014/main" id="{1D096171-EFEC-42E8-AE11-9FC819812397}"/>
              </a:ext>
            </a:extLst>
          </p:cNvPr>
          <p:cNvSpPr>
            <a:spLocks noGrp="1"/>
          </p:cNvSpPr>
          <p:nvPr>
            <p:ph type="sldNum" sz="quarter" idx="12"/>
          </p:nvPr>
        </p:nvSpPr>
        <p:spPr/>
        <p:txBody>
          <a:bodyPr/>
          <a:lstStyle/>
          <a:p>
            <a:fld id="{1EABE038-A425-4CC0-917A-1DC3ED725B2E}" type="slidenum">
              <a:rPr lang="nl-BE" smtClean="0"/>
              <a:t>13</a:t>
            </a:fld>
            <a:endParaRPr lang="nl-BE"/>
          </a:p>
        </p:txBody>
      </p:sp>
      <p:sp>
        <p:nvSpPr>
          <p:cNvPr id="7" name="Rechthoek 6">
            <a:extLst>
              <a:ext uri="{FF2B5EF4-FFF2-40B4-BE49-F238E27FC236}">
                <a16:creationId xmlns:a16="http://schemas.microsoft.com/office/drawing/2014/main" id="{B0C191E3-0841-4212-9D10-C980A4F42822}"/>
              </a:ext>
            </a:extLst>
          </p:cNvPr>
          <p:cNvSpPr/>
          <p:nvPr/>
        </p:nvSpPr>
        <p:spPr>
          <a:xfrm>
            <a:off x="209113" y="1293669"/>
            <a:ext cx="2024933" cy="1196962"/>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BE" sz="2000">
                <a:solidFill>
                  <a:schemeClr val="tx1"/>
                </a:solidFill>
              </a:rPr>
              <a:t>Voordeel burger</a:t>
            </a:r>
          </a:p>
        </p:txBody>
      </p:sp>
      <p:sp>
        <p:nvSpPr>
          <p:cNvPr id="8" name="Rechthoek 7">
            <a:extLst>
              <a:ext uri="{FF2B5EF4-FFF2-40B4-BE49-F238E27FC236}">
                <a16:creationId xmlns:a16="http://schemas.microsoft.com/office/drawing/2014/main" id="{183FC240-F0AD-4856-8DFD-5288AE470EE5}"/>
              </a:ext>
            </a:extLst>
          </p:cNvPr>
          <p:cNvSpPr/>
          <p:nvPr/>
        </p:nvSpPr>
        <p:spPr>
          <a:xfrm>
            <a:off x="209112" y="2540786"/>
            <a:ext cx="2024933" cy="1394625"/>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BE" sz="2000">
                <a:solidFill>
                  <a:schemeClr val="tx1"/>
                </a:solidFill>
              </a:rPr>
              <a:t>Voordeel </a:t>
            </a:r>
          </a:p>
          <a:p>
            <a:pPr algn="r"/>
            <a:r>
              <a:rPr lang="nl-BE" sz="2000">
                <a:solidFill>
                  <a:schemeClr val="tx1"/>
                </a:solidFill>
              </a:rPr>
              <a:t>dienstverlener</a:t>
            </a:r>
          </a:p>
        </p:txBody>
      </p:sp>
      <p:sp>
        <p:nvSpPr>
          <p:cNvPr id="9" name="Rechthoek 8">
            <a:extLst>
              <a:ext uri="{FF2B5EF4-FFF2-40B4-BE49-F238E27FC236}">
                <a16:creationId xmlns:a16="http://schemas.microsoft.com/office/drawing/2014/main" id="{8CD6C85B-62A9-4A1D-92B5-DE46E7F7AEFE}"/>
              </a:ext>
            </a:extLst>
          </p:cNvPr>
          <p:cNvSpPr/>
          <p:nvPr/>
        </p:nvSpPr>
        <p:spPr>
          <a:xfrm>
            <a:off x="209110" y="3985568"/>
            <a:ext cx="2024934" cy="697312"/>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BE" sz="2000">
                <a:solidFill>
                  <a:schemeClr val="tx1"/>
                </a:solidFill>
              </a:rPr>
              <a:t>Algemeen</a:t>
            </a:r>
          </a:p>
        </p:txBody>
      </p:sp>
    </p:spTree>
    <p:extLst>
      <p:ext uri="{BB962C8B-B14F-4D97-AF65-F5344CB8AC3E}">
        <p14:creationId xmlns:p14="http://schemas.microsoft.com/office/powerpoint/2010/main" val="141915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B0356D-464B-5B5F-BA76-D40ADB743CBF}"/>
              </a:ext>
            </a:extLst>
          </p:cNvPr>
          <p:cNvSpPr>
            <a:spLocks noGrp="1"/>
          </p:cNvSpPr>
          <p:nvPr>
            <p:ph type="body" idx="1"/>
          </p:nvPr>
        </p:nvSpPr>
        <p:spPr>
          <a:xfrm>
            <a:off x="540000" y="1211400"/>
            <a:ext cx="8064000" cy="2754000"/>
          </a:xfrm>
        </p:spPr>
        <p:txBody>
          <a:bodyPr/>
          <a:lstStyle/>
          <a:p>
            <a:pPr>
              <a:lnSpc>
                <a:spcPct val="150000"/>
              </a:lnSpc>
              <a:buSzPts val="1650"/>
            </a:pPr>
            <a:r>
              <a:rPr lang="nl-NL" sz="1800" err="1">
                <a:solidFill>
                  <a:schemeClr val="tx1"/>
                </a:solidFill>
                <a:latin typeface="Flanders Art Sans"/>
                <a:cs typeface="Calibri"/>
              </a:rPr>
              <a:t>Use</a:t>
            </a:r>
            <a:r>
              <a:rPr lang="nl-NL" sz="1800">
                <a:solidFill>
                  <a:schemeClr val="tx1"/>
                </a:solidFill>
                <a:latin typeface="Flanders Art Sans"/>
                <a:cs typeface="Calibri"/>
              </a:rPr>
              <a:t> case: sollicitatie proces van zorg- en verpleegkundige</a:t>
            </a:r>
            <a:endParaRPr lang="en-US">
              <a:solidFill>
                <a:schemeClr val="tx1"/>
              </a:solidFill>
              <a:latin typeface="Flanders Art Sans"/>
            </a:endParaRPr>
          </a:p>
          <a:p>
            <a:pPr>
              <a:lnSpc>
                <a:spcPct val="150000"/>
              </a:lnSpc>
              <a:buClr>
                <a:srgbClr val="373636"/>
              </a:buClr>
            </a:pPr>
            <a:r>
              <a:rPr lang="nl-NL" sz="1800">
                <a:solidFill>
                  <a:schemeClr val="tx1"/>
                </a:solidFill>
                <a:latin typeface="Flanders Art Sans"/>
                <a:cs typeface="Calibri"/>
              </a:rPr>
              <a:t>Attestatie en revocatie van diplomagegevens</a:t>
            </a:r>
            <a:endParaRPr lang="nl-BE" sz="1800">
              <a:solidFill>
                <a:schemeClr val="tx1"/>
              </a:solidFill>
              <a:latin typeface="Flanders Art Sans"/>
              <a:cs typeface="Calibri"/>
            </a:endParaRPr>
          </a:p>
          <a:p>
            <a:pPr>
              <a:lnSpc>
                <a:spcPct val="150000"/>
              </a:lnSpc>
              <a:buClr>
                <a:srgbClr val="373636"/>
              </a:buClr>
            </a:pPr>
            <a:r>
              <a:rPr lang="nl-BE" sz="1800">
                <a:solidFill>
                  <a:schemeClr val="tx1"/>
                </a:solidFill>
                <a:latin typeface="Flanders Art Sans"/>
                <a:cs typeface="Calibri"/>
                <a:sym typeface="Calibri"/>
              </a:rPr>
              <a:t>Ontwikkeling datamodel o.b.v. desk research</a:t>
            </a:r>
            <a:endParaRPr lang="nl-BE" sz="1800">
              <a:solidFill>
                <a:schemeClr val="tx1"/>
              </a:solidFill>
              <a:latin typeface="Flanders Art Sans"/>
              <a:cs typeface="Calibri"/>
            </a:endParaRPr>
          </a:p>
          <a:p>
            <a:pPr>
              <a:lnSpc>
                <a:spcPct val="150000"/>
              </a:lnSpc>
              <a:buClr>
                <a:srgbClr val="373636"/>
              </a:buClr>
            </a:pPr>
            <a:r>
              <a:rPr lang="nl-BE" sz="1800">
                <a:solidFill>
                  <a:schemeClr val="tx1"/>
                </a:solidFill>
                <a:latin typeface="Flanders Art Sans"/>
                <a:cs typeface="Calibri"/>
                <a:sym typeface="Calibri"/>
              </a:rPr>
              <a:t>Verkort voortraject met 1 </a:t>
            </a:r>
            <a:r>
              <a:rPr lang="nl-BE" sz="1800" err="1">
                <a:solidFill>
                  <a:schemeClr val="tx1"/>
                </a:solidFill>
                <a:latin typeface="Flanders Art Sans"/>
                <a:cs typeface="Calibri"/>
                <a:sym typeface="Calibri"/>
              </a:rPr>
              <a:t>dataconsumer</a:t>
            </a:r>
            <a:r>
              <a:rPr lang="nl-BE" sz="1800">
                <a:solidFill>
                  <a:schemeClr val="tx1"/>
                </a:solidFill>
                <a:latin typeface="Flanders Art Sans"/>
                <a:cs typeface="Calibri"/>
                <a:sym typeface="Calibri"/>
              </a:rPr>
              <a:t> (Randstad)</a:t>
            </a:r>
            <a:endParaRPr lang="nl-BE" sz="1800">
              <a:solidFill>
                <a:schemeClr val="tx1"/>
              </a:solidFill>
              <a:latin typeface="Flanders Art Sans"/>
              <a:cs typeface="Calibri"/>
            </a:endParaRPr>
          </a:p>
          <a:p>
            <a:pPr>
              <a:lnSpc>
                <a:spcPct val="150000"/>
              </a:lnSpc>
            </a:pPr>
            <a:r>
              <a:rPr lang="nl-BE" sz="1800">
                <a:solidFill>
                  <a:schemeClr val="tx1"/>
                </a:solidFill>
                <a:latin typeface="Flanders Art Sans"/>
                <a:ea typeface="Calibri"/>
                <a:cs typeface="Calibri"/>
                <a:sym typeface="Calibri"/>
              </a:rPr>
              <a:t>Bron: LED-databank</a:t>
            </a:r>
            <a:endParaRPr lang="nl-BE" sz="1800">
              <a:solidFill>
                <a:schemeClr val="tx1"/>
              </a:solidFill>
              <a:latin typeface="Flanders Art Sans"/>
              <a:ea typeface="Calibri"/>
              <a:cs typeface="Calibri"/>
            </a:endParaRPr>
          </a:p>
        </p:txBody>
      </p:sp>
      <p:pic>
        <p:nvPicPr>
          <p:cNvPr id="5" name="Picture 4">
            <a:extLst>
              <a:ext uri="{FF2B5EF4-FFF2-40B4-BE49-F238E27FC236}">
                <a16:creationId xmlns:a16="http://schemas.microsoft.com/office/drawing/2014/main" id="{D8983DB1-8E57-D10F-25AE-C3970DBC0B02}"/>
              </a:ext>
            </a:extLst>
          </p:cNvPr>
          <p:cNvPicPr>
            <a:picLocks noChangeAspect="1"/>
          </p:cNvPicPr>
          <p:nvPr/>
        </p:nvPicPr>
        <p:blipFill>
          <a:blip r:embed="rId3"/>
          <a:stretch>
            <a:fillRect/>
          </a:stretch>
        </p:blipFill>
        <p:spPr>
          <a:xfrm>
            <a:off x="7325524" y="3670461"/>
            <a:ext cx="1437911" cy="356775"/>
          </a:xfrm>
          <a:prstGeom prst="rect">
            <a:avLst/>
          </a:prstGeom>
        </p:spPr>
      </p:pic>
      <p:pic>
        <p:nvPicPr>
          <p:cNvPr id="6" name="Picture 5" descr="Masked healthcare professionals">
            <a:extLst>
              <a:ext uri="{FF2B5EF4-FFF2-40B4-BE49-F238E27FC236}">
                <a16:creationId xmlns:a16="http://schemas.microsoft.com/office/drawing/2014/main" id="{CA54470B-E02B-CF20-BE1C-4A75CB7B295F}"/>
              </a:ext>
            </a:extLst>
          </p:cNvPr>
          <p:cNvPicPr>
            <a:picLocks noChangeAspect="1"/>
          </p:cNvPicPr>
          <p:nvPr/>
        </p:nvPicPr>
        <p:blipFill>
          <a:blip r:embed="rId4"/>
          <a:stretch>
            <a:fillRect/>
          </a:stretch>
        </p:blipFill>
        <p:spPr>
          <a:xfrm>
            <a:off x="7325525" y="4016090"/>
            <a:ext cx="1437911" cy="808859"/>
          </a:xfrm>
          <a:prstGeom prst="rect">
            <a:avLst/>
          </a:prstGeom>
        </p:spPr>
      </p:pic>
      <p:sp>
        <p:nvSpPr>
          <p:cNvPr id="11" name="Title 1">
            <a:extLst>
              <a:ext uri="{FF2B5EF4-FFF2-40B4-BE49-F238E27FC236}">
                <a16:creationId xmlns:a16="http://schemas.microsoft.com/office/drawing/2014/main" id="{08BD1AC7-41A9-1A8B-11B6-AB09868E5F0C}"/>
              </a:ext>
            </a:extLst>
          </p:cNvPr>
          <p:cNvSpPr>
            <a:spLocks noGrp="1"/>
          </p:cNvSpPr>
          <p:nvPr>
            <p:ph type="title"/>
          </p:nvPr>
        </p:nvSpPr>
        <p:spPr>
          <a:xfrm>
            <a:off x="628650" y="273845"/>
            <a:ext cx="7886700" cy="527633"/>
          </a:xfrm>
        </p:spPr>
        <p:txBody>
          <a:bodyPr/>
          <a:lstStyle/>
          <a:p>
            <a:r>
              <a:rPr lang="en-US">
                <a:uFill>
                  <a:solidFill>
                    <a:srgbClr val="FFEB00"/>
                  </a:solidFill>
                </a:uFill>
                <a:latin typeface="FlandersArtSans-Bold"/>
              </a:rPr>
              <a:t>MVP met Randstad</a:t>
            </a:r>
            <a:endParaRPr lang="en-US">
              <a:latin typeface="FlandersArtSans-Bold"/>
            </a:endParaRPr>
          </a:p>
        </p:txBody>
      </p:sp>
    </p:spTree>
    <p:extLst>
      <p:ext uri="{BB962C8B-B14F-4D97-AF65-F5344CB8AC3E}">
        <p14:creationId xmlns:p14="http://schemas.microsoft.com/office/powerpoint/2010/main" val="384630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8A86A2-18B3-0462-D389-47A341707C6A}"/>
              </a:ext>
            </a:extLst>
          </p:cNvPr>
          <p:cNvSpPr>
            <a:spLocks noGrp="1"/>
          </p:cNvSpPr>
          <p:nvPr>
            <p:ph type="sldNum" sz="quarter" idx="12"/>
          </p:nvPr>
        </p:nvSpPr>
        <p:spPr/>
        <p:txBody>
          <a:bodyPr/>
          <a:lstStyle/>
          <a:p>
            <a:fld id="{1EABE038-A425-4CC0-917A-1DC3ED725B2E}" type="slidenum">
              <a:rPr lang="nl-BE" smtClean="0"/>
              <a:t>15</a:t>
            </a:fld>
            <a:endParaRPr lang="nl-BE"/>
          </a:p>
        </p:txBody>
      </p:sp>
      <p:pic>
        <p:nvPicPr>
          <p:cNvPr id="7" name="Picture 7">
            <a:extLst>
              <a:ext uri="{FF2B5EF4-FFF2-40B4-BE49-F238E27FC236}">
                <a16:creationId xmlns:a16="http://schemas.microsoft.com/office/drawing/2014/main" id="{2E772C21-2CCD-8192-36F3-0521B651FB53}"/>
              </a:ext>
            </a:extLst>
          </p:cNvPr>
          <p:cNvPicPr>
            <a:picLocks noChangeAspect="1"/>
          </p:cNvPicPr>
          <p:nvPr/>
        </p:nvPicPr>
        <p:blipFill>
          <a:blip r:embed="rId3"/>
          <a:stretch>
            <a:fillRect/>
          </a:stretch>
        </p:blipFill>
        <p:spPr>
          <a:xfrm>
            <a:off x="1076400" y="89472"/>
            <a:ext cx="6986700" cy="4964557"/>
          </a:xfrm>
          <a:prstGeom prst="rect">
            <a:avLst/>
          </a:prstGeom>
        </p:spPr>
      </p:pic>
      <p:sp>
        <p:nvSpPr>
          <p:cNvPr id="2" name="Title 1">
            <a:extLst>
              <a:ext uri="{FF2B5EF4-FFF2-40B4-BE49-F238E27FC236}">
                <a16:creationId xmlns:a16="http://schemas.microsoft.com/office/drawing/2014/main" id="{E4F3E71B-BAC2-76DB-FCDD-BD75403DF8CD}"/>
              </a:ext>
            </a:extLst>
          </p:cNvPr>
          <p:cNvSpPr>
            <a:spLocks noGrp="1"/>
          </p:cNvSpPr>
          <p:nvPr>
            <p:ph type="title"/>
          </p:nvPr>
        </p:nvSpPr>
        <p:spPr/>
        <p:txBody>
          <a:bodyPr/>
          <a:lstStyle/>
          <a:p>
            <a:r>
              <a:rPr lang="en-US">
                <a:uFill>
                  <a:solidFill>
                    <a:srgbClr val="FFEB00"/>
                  </a:solidFill>
                </a:uFill>
              </a:rPr>
              <a:t>Mock-up </a:t>
            </a:r>
            <a:r>
              <a:rPr lang="en-US" err="1">
                <a:uFill>
                  <a:solidFill>
                    <a:srgbClr val="FFEB00"/>
                  </a:solidFill>
                </a:uFill>
              </a:rPr>
              <a:t>schermen</a:t>
            </a:r>
            <a:endParaRPr lang="en-US" err="1"/>
          </a:p>
        </p:txBody>
      </p:sp>
    </p:spTree>
    <p:extLst>
      <p:ext uri="{BB962C8B-B14F-4D97-AF65-F5344CB8AC3E}">
        <p14:creationId xmlns:p14="http://schemas.microsoft.com/office/powerpoint/2010/main" val="191518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D9E559-DB49-F966-42FD-C85F0D85399A}"/>
              </a:ext>
            </a:extLst>
          </p:cNvPr>
          <p:cNvSpPr>
            <a:spLocks noGrp="1"/>
          </p:cNvSpPr>
          <p:nvPr>
            <p:ph type="sldNum" sz="quarter" idx="11"/>
          </p:nvPr>
        </p:nvSpPr>
        <p:spPr/>
        <p:txBody>
          <a:bodyPr/>
          <a:lstStyle/>
          <a:p>
            <a:fld id="{1EABE038-A425-4CC0-917A-1DC3ED725B2E}" type="slidenum">
              <a:rPr lang="nl-BE" smtClean="0"/>
              <a:pPr/>
              <a:t>16</a:t>
            </a:fld>
            <a:endParaRPr lang="nl-BE"/>
          </a:p>
        </p:txBody>
      </p:sp>
      <p:pic>
        <p:nvPicPr>
          <p:cNvPr id="3" name="Picture 3">
            <a:extLst>
              <a:ext uri="{FF2B5EF4-FFF2-40B4-BE49-F238E27FC236}">
                <a16:creationId xmlns:a16="http://schemas.microsoft.com/office/drawing/2014/main" id="{A890CAC5-1C30-2625-7B6D-11DEBE06B98F}"/>
              </a:ext>
            </a:extLst>
          </p:cNvPr>
          <p:cNvPicPr>
            <a:picLocks noChangeAspect="1"/>
          </p:cNvPicPr>
          <p:nvPr/>
        </p:nvPicPr>
        <p:blipFill>
          <a:blip r:embed="rId3"/>
          <a:stretch>
            <a:fillRect/>
          </a:stretch>
        </p:blipFill>
        <p:spPr>
          <a:xfrm>
            <a:off x="1121400" y="121412"/>
            <a:ext cx="6901200" cy="4900676"/>
          </a:xfrm>
          <a:prstGeom prst="rect">
            <a:avLst/>
          </a:prstGeom>
        </p:spPr>
      </p:pic>
    </p:spTree>
    <p:extLst>
      <p:ext uri="{BB962C8B-B14F-4D97-AF65-F5344CB8AC3E}">
        <p14:creationId xmlns:p14="http://schemas.microsoft.com/office/powerpoint/2010/main" val="313999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D9E559-DB49-F966-42FD-C85F0D85399A}"/>
              </a:ext>
            </a:extLst>
          </p:cNvPr>
          <p:cNvSpPr>
            <a:spLocks noGrp="1"/>
          </p:cNvSpPr>
          <p:nvPr>
            <p:ph type="sldNum" sz="quarter" idx="11"/>
          </p:nvPr>
        </p:nvSpPr>
        <p:spPr/>
        <p:txBody>
          <a:bodyPr/>
          <a:lstStyle/>
          <a:p>
            <a:fld id="{1EABE038-A425-4CC0-917A-1DC3ED725B2E}" type="slidenum">
              <a:rPr lang="nl-BE" smtClean="0"/>
              <a:pPr/>
              <a:t>17</a:t>
            </a:fld>
            <a:endParaRPr lang="nl-BE"/>
          </a:p>
        </p:txBody>
      </p:sp>
      <p:pic>
        <p:nvPicPr>
          <p:cNvPr id="3" name="Picture 3">
            <a:extLst>
              <a:ext uri="{FF2B5EF4-FFF2-40B4-BE49-F238E27FC236}">
                <a16:creationId xmlns:a16="http://schemas.microsoft.com/office/drawing/2014/main" id="{4F35ABA0-4A4C-9923-F516-1B881F9D4B14}"/>
              </a:ext>
            </a:extLst>
          </p:cNvPr>
          <p:cNvPicPr>
            <a:picLocks noChangeAspect="1"/>
          </p:cNvPicPr>
          <p:nvPr/>
        </p:nvPicPr>
        <p:blipFill>
          <a:blip r:embed="rId3"/>
          <a:stretch>
            <a:fillRect/>
          </a:stretch>
        </p:blipFill>
        <p:spPr>
          <a:xfrm>
            <a:off x="959400" y="-994"/>
            <a:ext cx="7225200" cy="5145488"/>
          </a:xfrm>
          <a:prstGeom prst="rect">
            <a:avLst/>
          </a:prstGeom>
        </p:spPr>
      </p:pic>
    </p:spTree>
    <p:extLst>
      <p:ext uri="{BB962C8B-B14F-4D97-AF65-F5344CB8AC3E}">
        <p14:creationId xmlns:p14="http://schemas.microsoft.com/office/powerpoint/2010/main" val="236224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D9E559-DB49-F966-42FD-C85F0D85399A}"/>
              </a:ext>
            </a:extLst>
          </p:cNvPr>
          <p:cNvSpPr>
            <a:spLocks noGrp="1"/>
          </p:cNvSpPr>
          <p:nvPr>
            <p:ph type="sldNum" sz="quarter" idx="11"/>
          </p:nvPr>
        </p:nvSpPr>
        <p:spPr/>
        <p:txBody>
          <a:bodyPr/>
          <a:lstStyle/>
          <a:p>
            <a:fld id="{1EABE038-A425-4CC0-917A-1DC3ED725B2E}" type="slidenum">
              <a:rPr lang="nl-BE" smtClean="0"/>
              <a:pPr/>
              <a:t>18</a:t>
            </a:fld>
            <a:endParaRPr lang="nl-BE"/>
          </a:p>
        </p:txBody>
      </p:sp>
      <p:pic>
        <p:nvPicPr>
          <p:cNvPr id="3" name="Picture 3">
            <a:extLst>
              <a:ext uri="{FF2B5EF4-FFF2-40B4-BE49-F238E27FC236}">
                <a16:creationId xmlns:a16="http://schemas.microsoft.com/office/drawing/2014/main" id="{84731133-653B-DE51-2AFB-8499122CA6F3}"/>
              </a:ext>
            </a:extLst>
          </p:cNvPr>
          <p:cNvPicPr>
            <a:picLocks noChangeAspect="1"/>
          </p:cNvPicPr>
          <p:nvPr/>
        </p:nvPicPr>
        <p:blipFill>
          <a:blip r:embed="rId3"/>
          <a:stretch>
            <a:fillRect/>
          </a:stretch>
        </p:blipFill>
        <p:spPr>
          <a:xfrm>
            <a:off x="1008900" y="24662"/>
            <a:ext cx="7126200" cy="5089675"/>
          </a:xfrm>
          <a:prstGeom prst="rect">
            <a:avLst/>
          </a:prstGeom>
        </p:spPr>
      </p:pic>
    </p:spTree>
    <p:extLst>
      <p:ext uri="{BB962C8B-B14F-4D97-AF65-F5344CB8AC3E}">
        <p14:creationId xmlns:p14="http://schemas.microsoft.com/office/powerpoint/2010/main" val="386738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g118f7106d3a_0_1"/>
          <p:cNvSpPr/>
          <p:nvPr/>
        </p:nvSpPr>
        <p:spPr>
          <a:xfrm>
            <a:off x="458850" y="1679975"/>
            <a:ext cx="6801300" cy="1865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g118f7106d3a_0_1"/>
          <p:cNvSpPr/>
          <p:nvPr/>
        </p:nvSpPr>
        <p:spPr>
          <a:xfrm>
            <a:off x="7260150" y="1679775"/>
            <a:ext cx="799200" cy="18651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g118f7106d3a_0_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a:t>Leercredentials</a:t>
            </a:r>
            <a:endParaRPr sz="3700" b="1"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Praktische afspraken</a:t>
            </a:r>
            <a:endParaRPr sz="1400" b="0" i="0" u="none" strike="noStrike" cap="none">
              <a:solidFill>
                <a:srgbClr val="000000"/>
              </a:solidFill>
              <a:latin typeface="Arial"/>
              <a:ea typeface="Arial"/>
              <a:cs typeface="Arial"/>
              <a:sym typeface="Arial"/>
            </a:endParaRPr>
          </a:p>
        </p:txBody>
      </p:sp>
      <p:sp>
        <p:nvSpPr>
          <p:cNvPr id="640" name="Google Shape;640;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Geluid van het publiek is standaard </a:t>
            </a:r>
            <a:r>
              <a:rPr lang="nl-BE" sz="1600" b="1" i="0" u="none" strike="noStrike" cap="none">
                <a:solidFill>
                  <a:srgbClr val="373636"/>
                </a:solidFill>
                <a:latin typeface="Arial"/>
                <a:ea typeface="Arial"/>
                <a:cs typeface="Arial"/>
                <a:sym typeface="Arial"/>
              </a:rPr>
              <a:t>gedempt</a:t>
            </a:r>
            <a:r>
              <a:rPr lang="nl-BE" sz="1600" b="0" i="0" u="none" strike="noStrike" cap="none">
                <a:solidFill>
                  <a:srgbClr val="37363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645" name="Google Shape;645;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Vragen, opmerkingen en voorstellen kunnen via de chatfunctie meegedeeld worden. Interactie wordt aangemoedigd!</a:t>
            </a:r>
            <a:endParaRPr sz="1400" b="0" i="0" u="none" strike="noStrike" cap="none">
              <a:solidFill>
                <a:srgbClr val="FFFFFF"/>
              </a:solidFill>
              <a:latin typeface="Arial"/>
              <a:ea typeface="Arial"/>
              <a:cs typeface="Arial"/>
              <a:sym typeface="Arial"/>
            </a:endParaRPr>
          </a:p>
        </p:txBody>
      </p:sp>
      <p:sp>
        <p:nvSpPr>
          <p:cNvPr id="646" name="Google Shape;646;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Gebruik het </a:t>
            </a:r>
            <a:r>
              <a:rPr lang="nl-BE" sz="1800" b="1" i="0" u="none" strike="noStrike" cap="none">
                <a:solidFill>
                  <a:srgbClr val="FFFFFF"/>
                </a:solidFill>
                <a:latin typeface="Arial"/>
                <a:ea typeface="Arial"/>
                <a:cs typeface="Arial"/>
                <a:sym typeface="Arial"/>
              </a:rPr>
              <a:t>handje</a:t>
            </a:r>
            <a:r>
              <a:rPr lang="nl-BE" sz="1800" b="0" i="0" u="none" strike="noStrike" cap="none">
                <a:solidFill>
                  <a:srgbClr val="FFFFFF"/>
                </a:solidFill>
                <a:latin typeface="Arial"/>
                <a:ea typeface="Arial"/>
                <a:cs typeface="Arial"/>
                <a:sym typeface="Arial"/>
              </a:rPr>
              <a:t> als je iets wilt zeggen. Interactie wordt aangemoedigd!</a:t>
            </a:r>
            <a:endParaRPr sz="1600" b="0" i="0" u="none" strike="noStrike" cap="none">
              <a:solidFill>
                <a:srgbClr val="FFFFFF"/>
              </a:solidFill>
              <a:latin typeface="Arial"/>
              <a:ea typeface="Arial"/>
              <a:cs typeface="Arial"/>
              <a:sym typeface="Arial"/>
            </a:endParaRPr>
          </a:p>
        </p:txBody>
      </p:sp>
      <p:sp>
        <p:nvSpPr>
          <p:cNvPr id="647" name="Google Shape;647;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ja/nee vragen</a:t>
            </a:r>
            <a:r>
              <a:rPr lang="nl-BE" sz="1600" b="0" i="0" u="none" strike="noStrike" cap="none">
                <a:solidFill>
                  <a:srgbClr val="373636"/>
                </a:solidFill>
                <a:latin typeface="Arial"/>
                <a:ea typeface="Arial"/>
                <a:cs typeface="Arial"/>
                <a:sym typeface="Arial"/>
              </a:rPr>
              <a:t> kunnen beantwoord worden via de chat:</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Akkoord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Niet akkoord =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Onverschillig = 0</a:t>
            </a:r>
            <a:endParaRPr sz="1600" b="0" i="0" u="none" strike="noStrike" cap="none">
              <a:solidFill>
                <a:srgbClr val="373636"/>
              </a:solidFill>
              <a:latin typeface="Arial"/>
              <a:ea typeface="Arial"/>
              <a:cs typeface="Arial"/>
              <a:sym typeface="Arial"/>
            </a:endParaRPr>
          </a:p>
        </p:txBody>
      </p:sp>
      <p:sp>
        <p:nvSpPr>
          <p:cNvPr id="648" name="Google Shape;648;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9" name="Google Shape;649;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50" name="Google Shape;650;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651" name="Google Shape;651;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652" name="Google Shape;652;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3" name="Google Shape;653;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17682C-B085-2CC1-1757-A45C67FAF039}"/>
              </a:ext>
            </a:extLst>
          </p:cNvPr>
          <p:cNvSpPr>
            <a:spLocks noGrp="1"/>
          </p:cNvSpPr>
          <p:nvPr>
            <p:ph type="title"/>
          </p:nvPr>
        </p:nvSpPr>
        <p:spPr/>
        <p:txBody>
          <a:bodyPr/>
          <a:lstStyle/>
          <a:p>
            <a:r>
              <a:rPr lang="nl-BE"/>
              <a:t>TO BE richting</a:t>
            </a:r>
          </a:p>
        </p:txBody>
      </p:sp>
      <p:sp>
        <p:nvSpPr>
          <p:cNvPr id="3" name="Tijdelijke aanduiding voor tekst 2">
            <a:extLst>
              <a:ext uri="{FF2B5EF4-FFF2-40B4-BE49-F238E27FC236}">
                <a16:creationId xmlns:a16="http://schemas.microsoft.com/office/drawing/2014/main" id="{55DEE466-A380-BA8A-39CC-20B7F9DB0201}"/>
              </a:ext>
            </a:extLst>
          </p:cNvPr>
          <p:cNvSpPr>
            <a:spLocks noGrp="1"/>
          </p:cNvSpPr>
          <p:nvPr>
            <p:ph type="body" idx="1"/>
          </p:nvPr>
        </p:nvSpPr>
        <p:spPr/>
        <p:txBody>
          <a:bodyPr/>
          <a:lstStyle/>
          <a:p>
            <a:endParaRPr lang="nl-BE"/>
          </a:p>
        </p:txBody>
      </p:sp>
      <p:sp>
        <p:nvSpPr>
          <p:cNvPr id="4" name="Tekstvak 3">
            <a:extLst>
              <a:ext uri="{FF2B5EF4-FFF2-40B4-BE49-F238E27FC236}">
                <a16:creationId xmlns:a16="http://schemas.microsoft.com/office/drawing/2014/main" id="{FEBCCF0B-0DAC-F53A-D011-FED646A420FD}"/>
              </a:ext>
            </a:extLst>
          </p:cNvPr>
          <p:cNvSpPr txBox="1"/>
          <p:nvPr/>
        </p:nvSpPr>
        <p:spPr>
          <a:xfrm>
            <a:off x="945419" y="2206936"/>
            <a:ext cx="1757321" cy="307777"/>
          </a:xfrm>
          <a:prstGeom prst="rect">
            <a:avLst/>
          </a:prstGeom>
          <a:noFill/>
        </p:spPr>
        <p:txBody>
          <a:bodyPr wrap="square" rtlCol="0">
            <a:spAutoFit/>
          </a:bodyPr>
          <a:lstStyle/>
          <a:p>
            <a:r>
              <a:rPr lang="nl-BE"/>
              <a:t>Opleidingsinstituten</a:t>
            </a:r>
          </a:p>
        </p:txBody>
      </p:sp>
      <p:sp>
        <p:nvSpPr>
          <p:cNvPr id="5" name="Tekstvak 4">
            <a:extLst>
              <a:ext uri="{FF2B5EF4-FFF2-40B4-BE49-F238E27FC236}">
                <a16:creationId xmlns:a16="http://schemas.microsoft.com/office/drawing/2014/main" id="{639811C6-640B-9D57-4A7B-604C408C3653}"/>
              </a:ext>
            </a:extLst>
          </p:cNvPr>
          <p:cNvSpPr txBox="1"/>
          <p:nvPr/>
        </p:nvSpPr>
        <p:spPr>
          <a:xfrm>
            <a:off x="3455299" y="2468071"/>
            <a:ext cx="2233402" cy="954107"/>
          </a:xfrm>
          <a:prstGeom prst="rect">
            <a:avLst/>
          </a:prstGeom>
          <a:solidFill>
            <a:schemeClr val="accent1">
              <a:lumMod val="40000"/>
              <a:lumOff val="60000"/>
            </a:schemeClr>
          </a:solidFill>
        </p:spPr>
        <p:txBody>
          <a:bodyPr wrap="square" rtlCol="0">
            <a:spAutoFit/>
          </a:bodyPr>
          <a:lstStyle/>
          <a:p>
            <a:r>
              <a:rPr lang="nl-BE" b="1" err="1"/>
              <a:t>Leercredentials</a:t>
            </a:r>
            <a:endParaRPr lang="nl-BE" b="1"/>
          </a:p>
          <a:p>
            <a:r>
              <a:rPr lang="nl-BE"/>
              <a:t>Diploma</a:t>
            </a:r>
          </a:p>
          <a:p>
            <a:r>
              <a:rPr lang="nl-BE"/>
              <a:t>Behaalde certificaten</a:t>
            </a:r>
          </a:p>
          <a:p>
            <a:endParaRPr lang="nl-BE"/>
          </a:p>
        </p:txBody>
      </p:sp>
      <p:sp>
        <p:nvSpPr>
          <p:cNvPr id="6" name="Tekstvak 5">
            <a:extLst>
              <a:ext uri="{FF2B5EF4-FFF2-40B4-BE49-F238E27FC236}">
                <a16:creationId xmlns:a16="http://schemas.microsoft.com/office/drawing/2014/main" id="{7915531C-DB3E-664E-F62F-9BDDFA08C9F4}"/>
              </a:ext>
            </a:extLst>
          </p:cNvPr>
          <p:cNvSpPr txBox="1"/>
          <p:nvPr/>
        </p:nvSpPr>
        <p:spPr>
          <a:xfrm>
            <a:off x="3919989" y="3362434"/>
            <a:ext cx="1424198" cy="523220"/>
          </a:xfrm>
          <a:prstGeom prst="rect">
            <a:avLst/>
          </a:prstGeom>
          <a:noFill/>
        </p:spPr>
        <p:txBody>
          <a:bodyPr wrap="square" rtlCol="0">
            <a:spAutoFit/>
          </a:bodyPr>
          <a:lstStyle/>
          <a:p>
            <a:r>
              <a:rPr lang="nl-BE"/>
              <a:t>Burger</a:t>
            </a:r>
          </a:p>
          <a:p>
            <a:r>
              <a:rPr lang="nl-BE"/>
              <a:t>Datakluis</a:t>
            </a:r>
          </a:p>
        </p:txBody>
      </p:sp>
      <p:sp>
        <p:nvSpPr>
          <p:cNvPr id="7" name="Pijl: omlaag 6">
            <a:extLst>
              <a:ext uri="{FF2B5EF4-FFF2-40B4-BE49-F238E27FC236}">
                <a16:creationId xmlns:a16="http://schemas.microsoft.com/office/drawing/2014/main" id="{AD49FD74-5216-D520-0006-C7DCD746BC6B}"/>
              </a:ext>
            </a:extLst>
          </p:cNvPr>
          <p:cNvSpPr/>
          <p:nvPr/>
        </p:nvSpPr>
        <p:spPr>
          <a:xfrm rot="14440688">
            <a:off x="2575700" y="3401482"/>
            <a:ext cx="267037" cy="419674"/>
          </a:xfrm>
          <a:prstGeom prst="downArrow">
            <a:avLst>
              <a:gd name="adj1" fmla="val 50000"/>
              <a:gd name="adj2" fmla="val 56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Tekstvak 7">
            <a:extLst>
              <a:ext uri="{FF2B5EF4-FFF2-40B4-BE49-F238E27FC236}">
                <a16:creationId xmlns:a16="http://schemas.microsoft.com/office/drawing/2014/main" id="{4028BDBA-FDBF-45D2-3988-D71721913364}"/>
              </a:ext>
            </a:extLst>
          </p:cNvPr>
          <p:cNvSpPr txBox="1"/>
          <p:nvPr/>
        </p:nvSpPr>
        <p:spPr>
          <a:xfrm>
            <a:off x="1350021" y="3776078"/>
            <a:ext cx="1424198" cy="307777"/>
          </a:xfrm>
          <a:prstGeom prst="rect">
            <a:avLst/>
          </a:prstGeom>
          <a:noFill/>
        </p:spPr>
        <p:txBody>
          <a:bodyPr wrap="square" rtlCol="0">
            <a:spAutoFit/>
          </a:bodyPr>
          <a:lstStyle/>
          <a:p>
            <a:r>
              <a:rPr lang="nl-BE"/>
              <a:t>LED</a:t>
            </a:r>
          </a:p>
        </p:txBody>
      </p:sp>
      <p:sp>
        <p:nvSpPr>
          <p:cNvPr id="9" name="Pijl: omlaag 8">
            <a:extLst>
              <a:ext uri="{FF2B5EF4-FFF2-40B4-BE49-F238E27FC236}">
                <a16:creationId xmlns:a16="http://schemas.microsoft.com/office/drawing/2014/main" id="{30E9F217-72D6-99F0-DDBD-B8B8B8D09A46}"/>
              </a:ext>
            </a:extLst>
          </p:cNvPr>
          <p:cNvSpPr/>
          <p:nvPr/>
        </p:nvSpPr>
        <p:spPr>
          <a:xfrm rot="17092596">
            <a:off x="2813631" y="2383098"/>
            <a:ext cx="251494" cy="428403"/>
          </a:xfrm>
          <a:prstGeom prst="downArrow">
            <a:avLst>
              <a:gd name="adj1" fmla="val 50000"/>
              <a:gd name="adj2" fmla="val 56447"/>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kstvak 9">
            <a:extLst>
              <a:ext uri="{FF2B5EF4-FFF2-40B4-BE49-F238E27FC236}">
                <a16:creationId xmlns:a16="http://schemas.microsoft.com/office/drawing/2014/main" id="{FD03BAE5-2B7D-2E62-F521-086448D55661}"/>
              </a:ext>
            </a:extLst>
          </p:cNvPr>
          <p:cNvSpPr txBox="1"/>
          <p:nvPr/>
        </p:nvSpPr>
        <p:spPr>
          <a:xfrm>
            <a:off x="6357644" y="2206935"/>
            <a:ext cx="1757321" cy="307777"/>
          </a:xfrm>
          <a:prstGeom prst="rect">
            <a:avLst/>
          </a:prstGeom>
          <a:noFill/>
        </p:spPr>
        <p:txBody>
          <a:bodyPr wrap="square" rtlCol="0">
            <a:spAutoFit/>
          </a:bodyPr>
          <a:lstStyle/>
          <a:p>
            <a:r>
              <a:rPr lang="nl-BE"/>
              <a:t>HR dienstverleners </a:t>
            </a:r>
          </a:p>
        </p:txBody>
      </p:sp>
      <p:sp>
        <p:nvSpPr>
          <p:cNvPr id="11" name="Tekstvak 10">
            <a:extLst>
              <a:ext uri="{FF2B5EF4-FFF2-40B4-BE49-F238E27FC236}">
                <a16:creationId xmlns:a16="http://schemas.microsoft.com/office/drawing/2014/main" id="{591E16FE-9316-4B23-6646-2E59C25F7FD1}"/>
              </a:ext>
            </a:extLst>
          </p:cNvPr>
          <p:cNvSpPr txBox="1"/>
          <p:nvPr/>
        </p:nvSpPr>
        <p:spPr>
          <a:xfrm>
            <a:off x="6357644" y="3316267"/>
            <a:ext cx="1757321" cy="307777"/>
          </a:xfrm>
          <a:prstGeom prst="rect">
            <a:avLst/>
          </a:prstGeom>
          <a:noFill/>
        </p:spPr>
        <p:txBody>
          <a:bodyPr wrap="square" rtlCol="0">
            <a:spAutoFit/>
          </a:bodyPr>
          <a:lstStyle/>
          <a:p>
            <a:r>
              <a:rPr lang="nl-BE"/>
              <a:t>Werkgevers</a:t>
            </a:r>
          </a:p>
        </p:txBody>
      </p:sp>
      <p:sp>
        <p:nvSpPr>
          <p:cNvPr id="12" name="Tekstvak 11">
            <a:extLst>
              <a:ext uri="{FF2B5EF4-FFF2-40B4-BE49-F238E27FC236}">
                <a16:creationId xmlns:a16="http://schemas.microsoft.com/office/drawing/2014/main" id="{2F1BF098-0A49-F875-D858-CC5C9B39F3A9}"/>
              </a:ext>
            </a:extLst>
          </p:cNvPr>
          <p:cNvSpPr txBox="1"/>
          <p:nvPr/>
        </p:nvSpPr>
        <p:spPr>
          <a:xfrm>
            <a:off x="6423870" y="2813400"/>
            <a:ext cx="1757321" cy="307777"/>
          </a:xfrm>
          <a:prstGeom prst="rect">
            <a:avLst/>
          </a:prstGeom>
          <a:noFill/>
        </p:spPr>
        <p:txBody>
          <a:bodyPr wrap="square" rtlCol="0">
            <a:spAutoFit/>
          </a:bodyPr>
          <a:lstStyle/>
          <a:p>
            <a:r>
              <a:rPr lang="nl-BE"/>
              <a:t>VDAB</a:t>
            </a:r>
          </a:p>
        </p:txBody>
      </p:sp>
      <p:sp>
        <p:nvSpPr>
          <p:cNvPr id="13" name="Pijl: omlaag 12">
            <a:extLst>
              <a:ext uri="{FF2B5EF4-FFF2-40B4-BE49-F238E27FC236}">
                <a16:creationId xmlns:a16="http://schemas.microsoft.com/office/drawing/2014/main" id="{8DC63549-399A-CFEC-F852-F9EE4BF88F02}"/>
              </a:ext>
            </a:extLst>
          </p:cNvPr>
          <p:cNvSpPr/>
          <p:nvPr/>
        </p:nvSpPr>
        <p:spPr>
          <a:xfrm rot="16003471">
            <a:off x="5836447" y="2189484"/>
            <a:ext cx="247315" cy="529540"/>
          </a:xfrm>
          <a:prstGeom prst="downArrow">
            <a:avLst>
              <a:gd name="adj1" fmla="val 50000"/>
              <a:gd name="adj2" fmla="val 56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Pijl: omlaag 13">
            <a:extLst>
              <a:ext uri="{FF2B5EF4-FFF2-40B4-BE49-F238E27FC236}">
                <a16:creationId xmlns:a16="http://schemas.microsoft.com/office/drawing/2014/main" id="{933D1F36-C6A7-6322-9B68-DC129E83914F}"/>
              </a:ext>
            </a:extLst>
          </p:cNvPr>
          <p:cNvSpPr/>
          <p:nvPr/>
        </p:nvSpPr>
        <p:spPr>
          <a:xfrm rot="16003471">
            <a:off x="5877405" y="2739763"/>
            <a:ext cx="247315" cy="529540"/>
          </a:xfrm>
          <a:prstGeom prst="downArrow">
            <a:avLst>
              <a:gd name="adj1" fmla="val 50000"/>
              <a:gd name="adj2" fmla="val 56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Pijl: omlaag 14">
            <a:extLst>
              <a:ext uri="{FF2B5EF4-FFF2-40B4-BE49-F238E27FC236}">
                <a16:creationId xmlns:a16="http://schemas.microsoft.com/office/drawing/2014/main" id="{B8899078-2730-B066-F19C-2EAF9B40EA25}"/>
              </a:ext>
            </a:extLst>
          </p:cNvPr>
          <p:cNvSpPr/>
          <p:nvPr/>
        </p:nvSpPr>
        <p:spPr>
          <a:xfrm rot="16003471">
            <a:off x="5809561" y="3233609"/>
            <a:ext cx="247315" cy="529540"/>
          </a:xfrm>
          <a:prstGeom prst="downArrow">
            <a:avLst>
              <a:gd name="adj1" fmla="val 50000"/>
              <a:gd name="adj2" fmla="val 56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Pijl: omlaag 15">
            <a:extLst>
              <a:ext uri="{FF2B5EF4-FFF2-40B4-BE49-F238E27FC236}">
                <a16:creationId xmlns:a16="http://schemas.microsoft.com/office/drawing/2014/main" id="{4135C259-CA97-E37B-A699-47E4032AEF18}"/>
              </a:ext>
            </a:extLst>
          </p:cNvPr>
          <p:cNvSpPr/>
          <p:nvPr/>
        </p:nvSpPr>
        <p:spPr>
          <a:xfrm>
            <a:off x="1514840" y="2722918"/>
            <a:ext cx="210393" cy="589707"/>
          </a:xfrm>
          <a:prstGeom prst="downArrow">
            <a:avLst>
              <a:gd name="adj1" fmla="val 83623"/>
              <a:gd name="adj2" fmla="val 68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02527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1bcb0aa4885_1_432"/>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g1bcb0aa4885_1_432"/>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g1bcb0aa4885_1_432"/>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Open Standaarden voor Linkende Organisaties (OSLO)</a:t>
            </a:r>
            <a:endParaRPr sz="3700" b="1" i="0" u="none" strike="noStrike" cap="none">
              <a:solidFill>
                <a:srgbClr val="000000"/>
              </a:solidFill>
              <a:latin typeface="Arial"/>
              <a:ea typeface="Arial"/>
              <a:cs typeface="Arial"/>
              <a:sym typeface="Arial"/>
            </a:endParaRPr>
          </a:p>
        </p:txBody>
      </p:sp>
      <p:pic>
        <p:nvPicPr>
          <p:cNvPr id="744" name="Google Shape;744;g1bcb0aa4885_1_432"/>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g1bcb0aa4885_1_439"/>
          <p:cNvPicPr preferRelativeResize="0"/>
          <p:nvPr/>
        </p:nvPicPr>
        <p:blipFill rotWithShape="1">
          <a:blip r:embed="rId3">
            <a:alphaModFix/>
          </a:blip>
          <a:srcRect l="8011" r="8011"/>
          <a:stretch/>
        </p:blipFill>
        <p:spPr>
          <a:xfrm>
            <a:off x="6" y="0"/>
            <a:ext cx="9214340" cy="5943600"/>
          </a:xfrm>
          <a:prstGeom prst="rect">
            <a:avLst/>
          </a:prstGeom>
          <a:noFill/>
          <a:ln>
            <a:noFill/>
          </a:ln>
        </p:spPr>
      </p:pic>
      <p:sp>
        <p:nvSpPr>
          <p:cNvPr id="751" name="Google Shape;751;g1bcb0aa4885_1_439"/>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spcBef>
                <a:spcPts val="0"/>
              </a:spcBef>
              <a:spcAft>
                <a:spcPts val="0"/>
              </a:spcAft>
              <a:buClr>
                <a:srgbClr val="000000"/>
              </a:buClr>
              <a:buSzPts val="900"/>
              <a:buFont typeface="Arial"/>
              <a:buNone/>
            </a:pPr>
            <a:fld id="{00000000-1234-1234-1234-123412341234}" type="slidenum">
              <a:rPr lang="nl-BE"/>
              <a:t>22</a:t>
            </a:fld>
            <a:endParaRPr/>
          </a:p>
        </p:txBody>
      </p:sp>
      <p:sp>
        <p:nvSpPr>
          <p:cNvPr id="752" name="Google Shape;752;g1bcb0aa4885_1_439"/>
          <p:cNvSpPr/>
          <p:nvPr/>
        </p:nvSpPr>
        <p:spPr>
          <a:xfrm>
            <a:off x="75" y="0"/>
            <a:ext cx="9214200" cy="5122200"/>
          </a:xfrm>
          <a:prstGeom prst="rect">
            <a:avLst/>
          </a:prstGeom>
          <a:solidFill>
            <a:schemeClr val="dk1">
              <a:alpha val="32159"/>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nl-BE"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3100" b="1" i="0" u="none" strike="noStrike" cap="none">
                <a:solidFill>
                  <a:schemeClr val="lt1"/>
                </a:solidFill>
                <a:latin typeface="Calibri"/>
                <a:ea typeface="Calibri"/>
                <a:cs typeface="Calibri"/>
                <a:sym typeface="Calibri"/>
              </a:rPr>
              <a:t>De mogelijkheid van verschillende autonome organisaties of systemen om met elkaar te communiceren en samen te werken</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g1bcb0aa4885_1_446"/>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758" name="Google Shape;758;g1bcb0aa4885_1_446"/>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g1bcb0aa4885_1_45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Bottom-up</a:t>
            </a:r>
            <a:endParaRPr sz="1400" b="0" i="0" u="none" strike="noStrike" cap="none">
              <a:solidFill>
                <a:srgbClr val="000000"/>
              </a:solidFill>
              <a:latin typeface="Arial"/>
              <a:ea typeface="Arial"/>
              <a:cs typeface="Arial"/>
              <a:sym typeface="Arial"/>
            </a:endParaRPr>
          </a:p>
        </p:txBody>
      </p:sp>
      <p:sp>
        <p:nvSpPr>
          <p:cNvPr id="764" name="Google Shape;764;g1bcb0aa4885_1_451"/>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g1bcb0aa4885_1_451"/>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g1bcb0aa4885_1_451"/>
          <p:cNvSpPr txBox="1"/>
          <p:nvPr/>
        </p:nvSpPr>
        <p:spPr>
          <a:xfrm>
            <a:off x="3521375" y="4211675"/>
            <a:ext cx="13854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b="0" i="0" u="none" strike="noStrike" cap="none">
                <a:solidFill>
                  <a:srgbClr val="000000"/>
                </a:solidFill>
                <a:latin typeface="Arial"/>
                <a:ea typeface="Arial"/>
                <a:cs typeface="Arial"/>
                <a:sym typeface="Arial"/>
              </a:rPr>
              <a:t>Use Cases</a:t>
            </a:r>
            <a:endParaRPr b="0" i="0" u="none" strike="noStrike" cap="none">
              <a:solidFill>
                <a:srgbClr val="000000"/>
              </a:solidFill>
              <a:latin typeface="Arial"/>
              <a:ea typeface="Arial"/>
              <a:cs typeface="Arial"/>
              <a:sym typeface="Arial"/>
            </a:endParaRPr>
          </a:p>
        </p:txBody>
      </p:sp>
      <p:sp>
        <p:nvSpPr>
          <p:cNvPr id="767" name="Google Shape;767;g1bcb0aa4885_1_451"/>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g1bcb0aa4885_1_451"/>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1bcb0aa4885_1_451"/>
          <p:cNvSpPr txBox="1"/>
          <p:nvPr/>
        </p:nvSpPr>
        <p:spPr>
          <a:xfrm>
            <a:off x="2883550" y="3488175"/>
            <a:ext cx="26253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a:t>Bestaande standaarden</a:t>
            </a:r>
            <a:endParaRPr b="0" i="0" u="none" strike="noStrike" cap="none">
              <a:solidFill>
                <a:srgbClr val="000000"/>
              </a:solidFill>
              <a:latin typeface="Arial"/>
              <a:ea typeface="Arial"/>
              <a:cs typeface="Arial"/>
              <a:sym typeface="Arial"/>
            </a:endParaRPr>
          </a:p>
        </p:txBody>
      </p:sp>
      <p:sp>
        <p:nvSpPr>
          <p:cNvPr id="770" name="Google Shape;770;g1bcb0aa4885_1_451"/>
          <p:cNvSpPr txBox="1"/>
          <p:nvPr/>
        </p:nvSpPr>
        <p:spPr>
          <a:xfrm>
            <a:off x="2901425" y="2075263"/>
            <a:ext cx="2625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nl-BE"/>
              <a:t>Semantische</a:t>
            </a:r>
            <a:endParaRPr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b="0" i="0" u="none" strike="noStrike" cap="none">
                <a:solidFill>
                  <a:srgbClr val="000000"/>
                </a:solidFill>
                <a:latin typeface="Arial"/>
                <a:ea typeface="Arial"/>
                <a:cs typeface="Arial"/>
                <a:sym typeface="Arial"/>
              </a:rPr>
              <a:t>Standaard</a:t>
            </a:r>
            <a:endParaRPr b="0" i="0" u="none" strike="noStrike" cap="none">
              <a:solidFill>
                <a:srgbClr val="000000"/>
              </a:solidFill>
              <a:latin typeface="Arial"/>
              <a:ea typeface="Arial"/>
              <a:cs typeface="Arial"/>
              <a:sym typeface="Arial"/>
            </a:endParaRPr>
          </a:p>
        </p:txBody>
      </p:sp>
      <p:sp>
        <p:nvSpPr>
          <p:cNvPr id="771" name="Google Shape;771;g1bcb0aa4885_1_451"/>
          <p:cNvSpPr/>
          <p:nvPr/>
        </p:nvSpPr>
        <p:spPr>
          <a:xfrm>
            <a:off x="5228150" y="3773750"/>
            <a:ext cx="16944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2" name="Google Shape;772;g1bcb0aa4885_1_451" descr="Afbeelding met schermafbeelding&#10;&#10;Beschrijving is gegenereerd met zeer hoge betrouwbaarheid"/>
          <p:cNvPicPr preferRelativeResize="0"/>
          <p:nvPr/>
        </p:nvPicPr>
        <p:blipFill rotWithShape="1">
          <a:blip r:embed="rId3">
            <a:alphaModFix/>
          </a:blip>
          <a:srcRect l="1017" t="2817" r="1144" b="3259"/>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773" name="Google Shape;773;g1bcb0aa4885_1_451"/>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4" name="Google Shape;774;g1bcb0aa4885_1_451"/>
          <p:cNvPicPr preferRelativeResize="0"/>
          <p:nvPr/>
        </p:nvPicPr>
        <p:blipFill rotWithShape="1">
          <a:blip r:embed="rId4">
            <a:alphaModFix/>
          </a:blip>
          <a:srcRect l="53582" t="830" r="1158" b="54986"/>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775" name="Google Shape;775;g1bcb0aa4885_1_451"/>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BE"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776" name="Google Shape;776;g1bcb0aa4885_1_451"/>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7" name="Google Shape;777;g1bcb0aa4885_1_451"/>
          <p:cNvPicPr preferRelativeResize="0"/>
          <p:nvPr/>
        </p:nvPicPr>
        <p:blipFill rotWithShape="1">
          <a:blip r:embed="rId5">
            <a:alphaModFix/>
          </a:blip>
          <a:srcRect t="20057" r="12975"/>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778" name="Google Shape;778;g1bcb0aa4885_1_451"/>
          <p:cNvSpPr txBox="1"/>
          <p:nvPr/>
        </p:nvSpPr>
        <p:spPr>
          <a:xfrm>
            <a:off x="2883550" y="2700425"/>
            <a:ext cx="26253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b="0" i="0" u="none" strike="noStrike" cap="none">
                <a:solidFill>
                  <a:srgbClr val="000000"/>
                </a:solidFill>
                <a:latin typeface="Arial"/>
                <a:ea typeface="Arial"/>
                <a:cs typeface="Arial"/>
                <a:sym typeface="Arial"/>
              </a:rPr>
              <a:t>Feedback</a:t>
            </a:r>
            <a:r>
              <a:rPr lang="nl-BE"/>
              <a:t>sessies</a:t>
            </a:r>
            <a:endParaRPr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4" name="TextBox 3">
            <a:extLst>
              <a:ext uri="{FF2B5EF4-FFF2-40B4-BE49-F238E27FC236}">
                <a16:creationId xmlns:a16="http://schemas.microsoft.com/office/drawing/2014/main" id="{250B92D4-BCA3-AE10-3C7D-9F01123CC2C4}"/>
              </a:ext>
            </a:extLst>
          </p:cNvPr>
          <p:cNvSpPr txBox="1"/>
          <p:nvPr/>
        </p:nvSpPr>
        <p:spPr>
          <a:xfrm>
            <a:off x="385521" y="4691255"/>
            <a:ext cx="2280187" cy="19620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825" err="1">
                <a:latin typeface="Calibri"/>
              </a:rPr>
              <a:t>Schrijf</a:t>
            </a:r>
            <a:r>
              <a:rPr lang="en-US" sz="825">
                <a:latin typeface="Calibri"/>
              </a:rPr>
              <a:t> in op de </a:t>
            </a:r>
            <a:r>
              <a:rPr lang="en-US" sz="825" err="1">
                <a:latin typeface="Calibri"/>
              </a:rPr>
              <a:t>werkgroepen</a:t>
            </a:r>
            <a:r>
              <a:rPr lang="en-US" sz="825">
                <a:latin typeface="Calibri"/>
              </a:rPr>
              <a:t> </a:t>
            </a:r>
            <a:r>
              <a:rPr lang="en-US" sz="825">
                <a:latin typeface="Calibri"/>
                <a:hlinkClick r:id="rId3"/>
              </a:rPr>
              <a:t>via deze link</a:t>
            </a:r>
            <a:endParaRPr lang="en-US" sz="825">
              <a:latin typeface="Calibri"/>
            </a:endParaRPr>
          </a:p>
        </p:txBody>
      </p:sp>
      <p:pic>
        <p:nvPicPr>
          <p:cNvPr id="3" name="Picture 3" descr="A picture containing logo&#10;&#10;Description automatically generated">
            <a:extLst>
              <a:ext uri="{FF2B5EF4-FFF2-40B4-BE49-F238E27FC236}">
                <a16:creationId xmlns:a16="http://schemas.microsoft.com/office/drawing/2014/main" id="{BF096CFF-88EB-5FF9-2A4E-05CCAE460E87}"/>
              </a:ext>
            </a:extLst>
          </p:cNvPr>
          <p:cNvPicPr>
            <a:picLocks noChangeAspect="1"/>
          </p:cNvPicPr>
          <p:nvPr/>
        </p:nvPicPr>
        <p:blipFill>
          <a:blip r:embed="rId4"/>
          <a:stretch>
            <a:fillRect/>
          </a:stretch>
        </p:blipFill>
        <p:spPr>
          <a:xfrm>
            <a:off x="7516980" y="3712164"/>
            <a:ext cx="1229573" cy="1084277"/>
          </a:xfrm>
          <a:prstGeom prst="rect">
            <a:avLst/>
          </a:prstGeom>
        </p:spPr>
      </p:pic>
      <p:sp>
        <p:nvSpPr>
          <p:cNvPr id="664" name="Google Shape;664;p83"/>
          <p:cNvSpPr txBox="1">
            <a:spLocks noGrp="1"/>
          </p:cNvSpPr>
          <p:nvPr>
            <p:ph type="title"/>
          </p:nvPr>
        </p:nvSpPr>
        <p:spPr>
          <a:xfrm>
            <a:off x="628650" y="273844"/>
            <a:ext cx="7886700" cy="527625"/>
          </a:xfrm>
          <a:prstGeom prst="rect">
            <a:avLst/>
          </a:prstGeom>
        </p:spPr>
        <p:txBody>
          <a:bodyPr spcFirstLastPara="1" vert="horz" wrap="square" lIns="68569" tIns="34275" rIns="68569" bIns="34275" rtlCol="0" anchor="ctr" anchorCtr="0">
            <a:normAutofit/>
          </a:bodyPr>
          <a:lstStyle/>
          <a:p>
            <a:r>
              <a:rPr lang="nl-BE" sz="2400" b="1">
                <a:latin typeface="Proxima Nova"/>
                <a:ea typeface="Proxima Nova"/>
                <a:cs typeface="Proxima Nova"/>
                <a:sym typeface="Proxima Nova"/>
              </a:rPr>
              <a:t>Status 2023</a:t>
            </a:r>
            <a:endParaRPr sz="2400" b="1">
              <a:latin typeface="Proxima Nova"/>
              <a:ea typeface="Proxima Nova"/>
              <a:cs typeface="Proxima Nova"/>
              <a:sym typeface="Proxima Nova"/>
            </a:endParaRPr>
          </a:p>
        </p:txBody>
      </p:sp>
      <p:sp>
        <p:nvSpPr>
          <p:cNvPr id="665" name="Google Shape;665;p83"/>
          <p:cNvSpPr txBox="1">
            <a:spLocks noGrp="1"/>
          </p:cNvSpPr>
          <p:nvPr>
            <p:ph type="sldNum" idx="12"/>
          </p:nvPr>
        </p:nvSpPr>
        <p:spPr>
          <a:xfrm>
            <a:off x="8515350" y="4571143"/>
            <a:ext cx="628650" cy="273825"/>
          </a:xfrm>
          <a:prstGeom prst="rect">
            <a:avLst/>
          </a:prstGeom>
        </p:spPr>
        <p:txBody>
          <a:bodyPr spcFirstLastPara="1" vert="horz" wrap="square" lIns="68569" tIns="34275" rIns="68569" bIns="34275" rtlCol="0" anchor="ctr" anchorCtr="0">
            <a:noAutofit/>
          </a:bodyPr>
          <a:lstStyle/>
          <a:p>
            <a:pPr>
              <a:buSzPts val="1200"/>
            </a:pPr>
            <a:fld id="{00000000-1234-1234-1234-123412341234}" type="slidenum">
              <a:rPr lang="nl-BE"/>
              <a:pPr>
                <a:buSzPts val="1200"/>
              </a:pPr>
              <a:t>25</a:t>
            </a:fld>
            <a:endParaRPr/>
          </a:p>
        </p:txBody>
      </p:sp>
      <p:pic>
        <p:nvPicPr>
          <p:cNvPr id="667" name="Google Shape;667;p83"/>
          <p:cNvPicPr preferRelativeResize="0"/>
          <p:nvPr/>
        </p:nvPicPr>
        <p:blipFill rotWithShape="1">
          <a:blip r:embed="rId5">
            <a:alphaModFix/>
          </a:blip>
          <a:srcRect/>
          <a:stretch/>
        </p:blipFill>
        <p:spPr>
          <a:xfrm>
            <a:off x="389438" y="2553076"/>
            <a:ext cx="1200825" cy="798375"/>
          </a:xfrm>
          <a:prstGeom prst="rect">
            <a:avLst/>
          </a:prstGeom>
          <a:noFill/>
          <a:ln>
            <a:noFill/>
          </a:ln>
          <a:effectLst>
            <a:outerShdw blurRad="50800" dist="38100" dir="2700000" algn="tl" rotWithShape="0">
              <a:srgbClr val="000000">
                <a:alpha val="42750"/>
              </a:srgbClr>
            </a:outerShdw>
          </a:effectLst>
        </p:spPr>
      </p:pic>
      <p:sp>
        <p:nvSpPr>
          <p:cNvPr id="668" name="Google Shape;668;p83"/>
          <p:cNvSpPr txBox="1"/>
          <p:nvPr/>
        </p:nvSpPr>
        <p:spPr>
          <a:xfrm>
            <a:off x="337319" y="2355975"/>
            <a:ext cx="120082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Fietsinfrastructuur</a:t>
            </a:r>
            <a:endParaRPr sz="825">
              <a:solidFill>
                <a:srgbClr val="373636"/>
              </a:solidFill>
              <a:latin typeface="Calibri"/>
              <a:ea typeface="Calibri"/>
              <a:cs typeface="Calibri"/>
              <a:sym typeface="Calibri"/>
            </a:endParaRPr>
          </a:p>
        </p:txBody>
      </p:sp>
      <p:pic>
        <p:nvPicPr>
          <p:cNvPr id="669" name="Google Shape;669;p83"/>
          <p:cNvPicPr preferRelativeResize="0"/>
          <p:nvPr/>
        </p:nvPicPr>
        <p:blipFill>
          <a:blip r:embed="rId6">
            <a:alphaModFix/>
          </a:blip>
          <a:stretch>
            <a:fillRect/>
          </a:stretch>
        </p:blipFill>
        <p:spPr>
          <a:xfrm>
            <a:off x="356174" y="1262682"/>
            <a:ext cx="1231200" cy="845630"/>
          </a:xfrm>
          <a:prstGeom prst="rect">
            <a:avLst/>
          </a:prstGeom>
          <a:noFill/>
          <a:ln>
            <a:noFill/>
          </a:ln>
          <a:effectLst>
            <a:outerShdw blurRad="57150" dist="19050" dir="5400000" algn="bl" rotWithShape="0">
              <a:srgbClr val="000000">
                <a:alpha val="50000"/>
              </a:srgbClr>
            </a:outerShdw>
          </a:effectLst>
        </p:spPr>
      </p:pic>
      <p:pic>
        <p:nvPicPr>
          <p:cNvPr id="670" name="Google Shape;670;p83"/>
          <p:cNvPicPr preferRelativeResize="0"/>
          <p:nvPr/>
        </p:nvPicPr>
        <p:blipFill>
          <a:blip r:embed="rId7">
            <a:alphaModFix/>
          </a:blip>
          <a:stretch>
            <a:fillRect/>
          </a:stretch>
        </p:blipFill>
        <p:spPr>
          <a:xfrm>
            <a:off x="7624744" y="1281413"/>
            <a:ext cx="1119544" cy="819919"/>
          </a:xfrm>
          <a:prstGeom prst="rect">
            <a:avLst/>
          </a:prstGeom>
          <a:noFill/>
          <a:ln>
            <a:noFill/>
          </a:ln>
          <a:effectLst>
            <a:outerShdw blurRad="57150" dist="19050" dir="5400000" algn="bl" rotWithShape="0">
              <a:srgbClr val="000000">
                <a:alpha val="50000"/>
              </a:srgbClr>
            </a:outerShdw>
          </a:effectLst>
        </p:spPr>
      </p:pic>
      <p:pic>
        <p:nvPicPr>
          <p:cNvPr id="671" name="Google Shape;671;p83"/>
          <p:cNvPicPr preferRelativeResize="0"/>
          <p:nvPr/>
        </p:nvPicPr>
        <p:blipFill>
          <a:blip r:embed="rId8">
            <a:alphaModFix/>
          </a:blip>
          <a:stretch>
            <a:fillRect/>
          </a:stretch>
        </p:blipFill>
        <p:spPr>
          <a:xfrm>
            <a:off x="7624744" y="2705048"/>
            <a:ext cx="1163081" cy="819918"/>
          </a:xfrm>
          <a:prstGeom prst="rect">
            <a:avLst/>
          </a:prstGeom>
          <a:noFill/>
          <a:ln>
            <a:noFill/>
          </a:ln>
          <a:effectLst>
            <a:outerShdw blurRad="57150" dist="19050" dir="5400000" algn="bl" rotWithShape="0">
              <a:srgbClr val="000000">
                <a:alpha val="50000"/>
              </a:srgbClr>
            </a:outerShdw>
          </a:effectLst>
        </p:spPr>
      </p:pic>
      <p:sp>
        <p:nvSpPr>
          <p:cNvPr id="672" name="Google Shape;672;p83"/>
          <p:cNvSpPr txBox="1"/>
          <p:nvPr/>
        </p:nvSpPr>
        <p:spPr>
          <a:xfrm>
            <a:off x="287147" y="1066481"/>
            <a:ext cx="132412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Core Consent </a:t>
            </a:r>
            <a:r>
              <a:rPr lang="nl-BE" sz="675">
                <a:solidFill>
                  <a:srgbClr val="373636"/>
                </a:solidFill>
                <a:latin typeface="Calibri"/>
                <a:ea typeface="Calibri"/>
                <a:cs typeface="Calibri"/>
                <a:sym typeface="Calibri"/>
              </a:rPr>
              <a:t>(Trapeze)</a:t>
            </a:r>
            <a:endParaRPr sz="675">
              <a:solidFill>
                <a:srgbClr val="373636"/>
              </a:solidFill>
              <a:latin typeface="Calibri"/>
              <a:ea typeface="Calibri"/>
              <a:cs typeface="Calibri"/>
              <a:sym typeface="Calibri"/>
            </a:endParaRPr>
          </a:p>
        </p:txBody>
      </p:sp>
      <p:sp>
        <p:nvSpPr>
          <p:cNvPr id="673" name="Google Shape;673;p83"/>
          <p:cNvSpPr txBox="1"/>
          <p:nvPr/>
        </p:nvSpPr>
        <p:spPr>
          <a:xfrm>
            <a:off x="7553738" y="1085212"/>
            <a:ext cx="1290600"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Loongegevens</a:t>
            </a:r>
            <a:endParaRPr sz="825">
              <a:solidFill>
                <a:srgbClr val="373636"/>
              </a:solidFill>
              <a:latin typeface="Calibri"/>
              <a:ea typeface="Calibri"/>
              <a:cs typeface="Calibri"/>
              <a:sym typeface="Calibri"/>
            </a:endParaRPr>
          </a:p>
        </p:txBody>
      </p:sp>
      <p:sp>
        <p:nvSpPr>
          <p:cNvPr id="674" name="Google Shape;674;p83"/>
          <p:cNvSpPr txBox="1"/>
          <p:nvPr/>
        </p:nvSpPr>
        <p:spPr>
          <a:xfrm>
            <a:off x="7553738" y="2213623"/>
            <a:ext cx="1289318" cy="450093"/>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Vervolg Hoppinpunten "Passenger Transport Hubs"</a:t>
            </a:r>
            <a:endParaRPr sz="825">
              <a:solidFill>
                <a:srgbClr val="373636"/>
              </a:solidFill>
              <a:latin typeface="Calibri"/>
              <a:ea typeface="Calibri"/>
              <a:cs typeface="Calibri"/>
              <a:sym typeface="Calibri"/>
            </a:endParaRPr>
          </a:p>
        </p:txBody>
      </p:sp>
      <p:pic>
        <p:nvPicPr>
          <p:cNvPr id="675" name="Google Shape;675;p83"/>
          <p:cNvPicPr preferRelativeResize="0"/>
          <p:nvPr/>
        </p:nvPicPr>
        <p:blipFill rotWithShape="1">
          <a:blip r:embed="rId9">
            <a:alphaModFix/>
          </a:blip>
          <a:srcRect/>
          <a:stretch/>
        </p:blipFill>
        <p:spPr>
          <a:xfrm>
            <a:off x="389436" y="3762074"/>
            <a:ext cx="1200826" cy="817495"/>
          </a:xfrm>
          <a:prstGeom prst="rect">
            <a:avLst/>
          </a:prstGeom>
          <a:noFill/>
          <a:ln>
            <a:noFill/>
          </a:ln>
          <a:effectLst>
            <a:outerShdw blurRad="50800" dist="38100" dir="2700000" algn="tl" rotWithShape="0">
              <a:srgbClr val="000000">
                <a:alpha val="42750"/>
              </a:srgbClr>
            </a:outerShdw>
          </a:effectLst>
        </p:spPr>
      </p:pic>
      <p:sp>
        <p:nvSpPr>
          <p:cNvPr id="676" name="Google Shape;676;p83"/>
          <p:cNvSpPr txBox="1"/>
          <p:nvPr/>
        </p:nvSpPr>
        <p:spPr>
          <a:xfrm>
            <a:off x="337310" y="3565878"/>
            <a:ext cx="174127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Air &amp; Water (EU)</a:t>
            </a:r>
            <a:endParaRPr sz="825">
              <a:solidFill>
                <a:srgbClr val="373636"/>
              </a:solidFill>
              <a:latin typeface="Calibri"/>
              <a:ea typeface="Calibri"/>
              <a:cs typeface="Calibri"/>
              <a:sym typeface="Calibri"/>
            </a:endParaRPr>
          </a:p>
        </p:txBody>
      </p:sp>
      <p:sp>
        <p:nvSpPr>
          <p:cNvPr id="678" name="Google Shape;678;p83"/>
          <p:cNvSpPr txBox="1"/>
          <p:nvPr/>
        </p:nvSpPr>
        <p:spPr>
          <a:xfrm>
            <a:off x="7552406" y="3617251"/>
            <a:ext cx="139747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Financiële Data</a:t>
            </a:r>
            <a:endParaRPr lang="nl-BE" sz="825">
              <a:solidFill>
                <a:srgbClr val="373636"/>
              </a:solidFill>
              <a:latin typeface="Calibri"/>
              <a:ea typeface="Calibri"/>
              <a:cs typeface="Calibri"/>
            </a:endParaRPr>
          </a:p>
        </p:txBody>
      </p:sp>
      <p:cxnSp>
        <p:nvCxnSpPr>
          <p:cNvPr id="679" name="Google Shape;679;p83"/>
          <p:cNvCxnSpPr/>
          <p:nvPr/>
        </p:nvCxnSpPr>
        <p:spPr>
          <a:xfrm>
            <a:off x="609875" y="765050"/>
            <a:ext cx="566325" cy="0"/>
          </a:xfrm>
          <a:prstGeom prst="straightConnector1">
            <a:avLst/>
          </a:prstGeom>
          <a:noFill/>
          <a:ln w="38100" cap="flat" cmpd="sng">
            <a:solidFill>
              <a:srgbClr val="FFF200"/>
            </a:solidFill>
            <a:prstDash val="solid"/>
            <a:round/>
            <a:headEnd type="none" w="sm" len="sm"/>
            <a:tailEnd type="none" w="sm" len="sm"/>
          </a:ln>
        </p:spPr>
      </p:cxnSp>
      <p:sp>
        <p:nvSpPr>
          <p:cNvPr id="680" name="Google Shape;680;p83"/>
          <p:cNvSpPr txBox="1"/>
          <p:nvPr/>
        </p:nvSpPr>
        <p:spPr>
          <a:xfrm>
            <a:off x="389439" y="4890450"/>
            <a:ext cx="2724750" cy="196177"/>
          </a:xfrm>
          <a:prstGeom prst="rect">
            <a:avLst/>
          </a:prstGeom>
          <a:noFill/>
          <a:ln>
            <a:noFill/>
          </a:ln>
        </p:spPr>
        <p:txBody>
          <a:bodyPr spcFirstLastPara="1" wrap="square" lIns="68569" tIns="34275" rIns="68569" bIns="34275" anchor="t" anchorCtr="0">
            <a:spAutoFit/>
          </a:bodyPr>
          <a:lstStyle/>
          <a:p>
            <a:pPr>
              <a:buSzPts val="1100"/>
            </a:pPr>
            <a:r>
              <a:rPr lang="nl-BE" sz="800">
                <a:solidFill>
                  <a:srgbClr val="373636"/>
                </a:solidFill>
                <a:latin typeface="Calibri"/>
                <a:ea typeface="Calibri"/>
                <a:cs typeface="Calibri"/>
                <a:sym typeface="Calibri"/>
              </a:rPr>
              <a:t>Status op 09/03/2023 via </a:t>
            </a:r>
            <a:r>
              <a:rPr lang="nl-BE" sz="800" u="sng">
                <a:solidFill>
                  <a:schemeClr val="hlink"/>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Standaardenregister</a:t>
            </a:r>
            <a:endParaRPr lang="en-US" sz="800">
              <a:solidFill>
                <a:schemeClr val="hlink"/>
              </a:solidFill>
              <a:latin typeface="Calibri"/>
              <a:ea typeface="Calibri"/>
              <a:cs typeface="Calibri"/>
            </a:endParaRPr>
          </a:p>
        </p:txBody>
      </p:sp>
      <p:pic>
        <p:nvPicPr>
          <p:cNvPr id="2" name="Picture 4" descr="A picture containing application&#10;&#10;Description automatically generated">
            <a:extLst>
              <a:ext uri="{FF2B5EF4-FFF2-40B4-BE49-F238E27FC236}">
                <a16:creationId xmlns:a16="http://schemas.microsoft.com/office/drawing/2014/main" id="{6146E2C9-A329-E7EF-3043-39CD9780E287}"/>
              </a:ext>
            </a:extLst>
          </p:cNvPr>
          <p:cNvPicPr>
            <a:picLocks noChangeAspect="1"/>
          </p:cNvPicPr>
          <p:nvPr/>
        </p:nvPicPr>
        <p:blipFill>
          <a:blip r:embed="rId11"/>
          <a:stretch>
            <a:fillRect/>
          </a:stretch>
        </p:blipFill>
        <p:spPr>
          <a:xfrm>
            <a:off x="1753320" y="1459544"/>
            <a:ext cx="5712842" cy="2795912"/>
          </a:xfrm>
          <a:prstGeom prst="rect">
            <a:avLst/>
          </a:prstGeom>
        </p:spPr>
      </p:pic>
    </p:spTree>
    <p:extLst>
      <p:ext uri="{BB962C8B-B14F-4D97-AF65-F5344CB8AC3E}">
        <p14:creationId xmlns:p14="http://schemas.microsoft.com/office/powerpoint/2010/main" val="969973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39"/>
          <p:cNvSpPr/>
          <p:nvPr/>
        </p:nvSpPr>
        <p:spPr>
          <a:xfrm>
            <a:off x="457800" y="109920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Hergebruik van context-neutrale domeinmodellen</a:t>
            </a:r>
            <a:endParaRPr sz="1800" b="1">
              <a:latin typeface="Proxima Nova"/>
              <a:ea typeface="Proxima Nova"/>
              <a:cs typeface="Proxima Nova"/>
              <a:sym typeface="Proxima Nova"/>
            </a:endParaRPr>
          </a:p>
        </p:txBody>
      </p:sp>
      <p:sp>
        <p:nvSpPr>
          <p:cNvPr id="1338" name="Google Shape;1338;p139"/>
          <p:cNvSpPr/>
          <p:nvPr/>
        </p:nvSpPr>
        <p:spPr>
          <a:xfrm>
            <a:off x="457800" y="192465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Ondersteuning bij opstarten semantiek workshops</a:t>
            </a:r>
            <a:endParaRPr sz="1800" b="1">
              <a:latin typeface="Proxima Nova"/>
              <a:ea typeface="Proxima Nova"/>
              <a:cs typeface="Proxima Nova"/>
              <a:sym typeface="Proxima Nova"/>
            </a:endParaRPr>
          </a:p>
        </p:txBody>
      </p:sp>
      <p:sp>
        <p:nvSpPr>
          <p:cNvPr id="1339" name="Google Shape;1339;p139"/>
          <p:cNvSpPr/>
          <p:nvPr/>
        </p:nvSpPr>
        <p:spPr>
          <a:xfrm>
            <a:off x="457800" y="275010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Data validatie</a:t>
            </a:r>
            <a:endParaRPr sz="1800" b="1">
              <a:latin typeface="Proxima Nova"/>
              <a:ea typeface="Proxima Nova"/>
              <a:cs typeface="Proxima Nova"/>
              <a:sym typeface="Proxima Nova"/>
            </a:endParaRPr>
          </a:p>
        </p:txBody>
      </p:sp>
      <p:sp>
        <p:nvSpPr>
          <p:cNvPr id="1340" name="Google Shape;1340;p139"/>
          <p:cNvSpPr/>
          <p:nvPr/>
        </p:nvSpPr>
        <p:spPr>
          <a:xfrm>
            <a:off x="457800" y="357555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Hergebruik API bouwblokken</a:t>
            </a:r>
            <a:endParaRPr sz="1800" b="1">
              <a:latin typeface="Proxima Nova"/>
              <a:ea typeface="Proxima Nova"/>
              <a:cs typeface="Proxima Nova"/>
              <a:sym typeface="Proxima Nova"/>
            </a:endParaRPr>
          </a:p>
        </p:txBody>
      </p:sp>
      <p:sp>
        <p:nvSpPr>
          <p:cNvPr id="1341" name="Google Shape;1341;p139"/>
          <p:cNvSpPr/>
          <p:nvPr/>
        </p:nvSpPr>
        <p:spPr>
          <a:xfrm>
            <a:off x="457800" y="440100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Handleiding voor verschillende profielen</a:t>
            </a:r>
            <a:endParaRPr sz="1800" b="1">
              <a:latin typeface="Proxima Nova"/>
              <a:ea typeface="Proxima Nova"/>
              <a:cs typeface="Proxima Nova"/>
              <a:sym typeface="Proxima Nova"/>
            </a:endParaRPr>
          </a:p>
        </p:txBody>
      </p:sp>
      <p:sp>
        <p:nvSpPr>
          <p:cNvPr id="1342" name="Google Shape;1342;p139"/>
          <p:cNvSpPr txBox="1"/>
          <p:nvPr/>
        </p:nvSpPr>
        <p:spPr>
          <a:xfrm>
            <a:off x="5355750" y="654629"/>
            <a:ext cx="3144825" cy="5985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Wegwijs op </a:t>
            </a:r>
            <a:r>
              <a:rPr lang="en-US" sz="1425" u="sng">
                <a:solidFill>
                  <a:schemeClr val="hlink"/>
                </a:solidFill>
                <a:latin typeface="Proxima Nova"/>
                <a:ea typeface="Proxima Nova"/>
                <a:cs typeface="Proxima Nova"/>
                <a:sym typeface="Proxima Nova"/>
                <a:hlinkClick r:id="rId3"/>
              </a:rPr>
              <a:t>https://data.vlaanderen.be/ns</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43" name="Google Shape;1343;p139"/>
          <p:cNvCxnSpPr>
            <a:stCxn id="1337" idx="3"/>
            <a:endCxn id="1342" idx="1"/>
          </p:cNvCxnSpPr>
          <p:nvPr/>
        </p:nvCxnSpPr>
        <p:spPr>
          <a:xfrm rot="10800000" flipH="1">
            <a:off x="4084800" y="953850"/>
            <a:ext cx="1271025" cy="444600"/>
          </a:xfrm>
          <a:prstGeom prst="curvedConnector3">
            <a:avLst>
              <a:gd name="adj1" fmla="val 49997"/>
            </a:avLst>
          </a:prstGeom>
          <a:noFill/>
          <a:ln w="28575" cap="flat" cmpd="sng">
            <a:solidFill>
              <a:schemeClr val="dk2"/>
            </a:solidFill>
            <a:prstDash val="solid"/>
            <a:round/>
            <a:headEnd type="none" w="sm" len="sm"/>
            <a:tailEnd type="triangle" w="med" len="med"/>
          </a:ln>
        </p:spPr>
      </p:cxnSp>
      <p:sp>
        <p:nvSpPr>
          <p:cNvPr id="1344" name="Google Shape;1344;p139"/>
          <p:cNvSpPr txBox="1"/>
          <p:nvPr/>
        </p:nvSpPr>
        <p:spPr>
          <a:xfrm>
            <a:off x="5029800" y="1540721"/>
            <a:ext cx="4114125" cy="11970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Van use cases definiëren tot applicatieprofiel, meer info via </a:t>
            </a:r>
            <a:r>
              <a:rPr lang="en-US" sz="1425" u="sng">
                <a:solidFill>
                  <a:schemeClr val="hlink"/>
                </a:solidFill>
                <a:latin typeface="Proxima Nova"/>
                <a:ea typeface="Proxima Nova"/>
                <a:cs typeface="Proxima Nova"/>
                <a:sym typeface="Proxima Nova"/>
                <a:hlinkClick r:id="rId4"/>
              </a:rPr>
              <a:t>https://overheid.vlaanderen.be/oslo-projectondersteuning-oslo</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45" name="Google Shape;1345;p139"/>
          <p:cNvCxnSpPr>
            <a:stCxn id="1338" idx="3"/>
            <a:endCxn id="1344" idx="1"/>
          </p:cNvCxnSpPr>
          <p:nvPr/>
        </p:nvCxnSpPr>
        <p:spPr>
          <a:xfrm rot="10800000" flipH="1">
            <a:off x="4084800" y="2139300"/>
            <a:ext cx="945000" cy="84600"/>
          </a:xfrm>
          <a:prstGeom prst="curvedConnector3">
            <a:avLst>
              <a:gd name="adj1" fmla="val 50000"/>
            </a:avLst>
          </a:prstGeom>
          <a:noFill/>
          <a:ln w="28575" cap="flat" cmpd="sng">
            <a:solidFill>
              <a:schemeClr val="dk2"/>
            </a:solidFill>
            <a:prstDash val="solid"/>
            <a:round/>
            <a:headEnd type="none" w="sm" len="sm"/>
            <a:tailEnd type="triangle" w="med" len="med"/>
          </a:ln>
        </p:spPr>
      </p:cxnSp>
      <p:sp>
        <p:nvSpPr>
          <p:cNvPr id="1346" name="Google Shape;1346;p139"/>
          <p:cNvSpPr txBox="1"/>
          <p:nvPr/>
        </p:nvSpPr>
        <p:spPr>
          <a:xfrm>
            <a:off x="4630525" y="2643608"/>
            <a:ext cx="4431600" cy="5985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OSLO biedt de instrumenten om na te gaan of uw bron of hergebruikers in lijn zijn met de gemaakte afspraken. Zie </a:t>
            </a:r>
            <a:r>
              <a:rPr lang="en-US" sz="1425" u="sng">
                <a:solidFill>
                  <a:schemeClr val="hlink"/>
                </a:solidFill>
                <a:latin typeface="Proxima Nova"/>
                <a:ea typeface="Proxima Nova"/>
                <a:cs typeface="Proxima Nova"/>
                <a:sym typeface="Proxima Nova"/>
                <a:hlinkClick r:id="rId5"/>
              </a:rPr>
              <a:t>https://data.vlaanderen.be/shacl-validator/</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sp>
        <p:nvSpPr>
          <p:cNvPr id="1347" name="Google Shape;1347;p139"/>
          <p:cNvSpPr txBox="1"/>
          <p:nvPr/>
        </p:nvSpPr>
        <p:spPr>
          <a:xfrm>
            <a:off x="4438075" y="4401000"/>
            <a:ext cx="4816575" cy="5985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Profielgebaseerd opleidingsmateriaal: </a:t>
            </a:r>
            <a:r>
              <a:rPr lang="en-US" sz="1425" u="sng">
                <a:solidFill>
                  <a:schemeClr val="hlink"/>
                </a:solidFill>
                <a:latin typeface="Proxima Nova"/>
                <a:ea typeface="Proxima Nova"/>
                <a:cs typeface="Proxima Nova"/>
                <a:sym typeface="Proxima Nova"/>
                <a:hlinkClick r:id="rId6"/>
              </a:rPr>
              <a:t>https://informatievlaanderen.github.io/handreikingOslo/</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48" name="Google Shape;1348;p139"/>
          <p:cNvCxnSpPr>
            <a:stCxn id="1341" idx="3"/>
            <a:endCxn id="1347" idx="1"/>
          </p:cNvCxnSpPr>
          <p:nvPr/>
        </p:nvCxnSpPr>
        <p:spPr>
          <a:xfrm>
            <a:off x="4084800" y="4700250"/>
            <a:ext cx="353250" cy="450"/>
          </a:xfrm>
          <a:prstGeom prst="curvedConnector3">
            <a:avLst>
              <a:gd name="adj1" fmla="val 49982"/>
            </a:avLst>
          </a:prstGeom>
          <a:noFill/>
          <a:ln w="28575" cap="flat" cmpd="sng">
            <a:solidFill>
              <a:schemeClr val="dk2"/>
            </a:solidFill>
            <a:prstDash val="solid"/>
            <a:round/>
            <a:headEnd type="none" w="sm" len="sm"/>
            <a:tailEnd type="triangle" w="med" len="med"/>
          </a:ln>
        </p:spPr>
      </p:cxnSp>
      <p:cxnSp>
        <p:nvCxnSpPr>
          <p:cNvPr id="1349" name="Google Shape;1349;p139"/>
          <p:cNvCxnSpPr/>
          <p:nvPr/>
        </p:nvCxnSpPr>
        <p:spPr>
          <a:xfrm>
            <a:off x="609875" y="765050"/>
            <a:ext cx="566325" cy="0"/>
          </a:xfrm>
          <a:prstGeom prst="straightConnector1">
            <a:avLst/>
          </a:prstGeom>
          <a:noFill/>
          <a:ln w="38100" cap="flat" cmpd="sng">
            <a:solidFill>
              <a:schemeClr val="accent1"/>
            </a:solidFill>
            <a:prstDash val="solid"/>
            <a:round/>
            <a:headEnd type="none" w="sm" len="sm"/>
            <a:tailEnd type="none" w="sm" len="sm"/>
          </a:ln>
        </p:spPr>
      </p:cxnSp>
      <p:sp>
        <p:nvSpPr>
          <p:cNvPr id="1350" name="Google Shape;1350;p139"/>
          <p:cNvSpPr txBox="1"/>
          <p:nvPr/>
        </p:nvSpPr>
        <p:spPr>
          <a:xfrm>
            <a:off x="502725" y="168400"/>
            <a:ext cx="8343000" cy="442125"/>
          </a:xfrm>
          <a:prstGeom prst="rect">
            <a:avLst/>
          </a:prstGeom>
          <a:noFill/>
          <a:ln>
            <a:noFill/>
          </a:ln>
        </p:spPr>
        <p:txBody>
          <a:bodyPr spcFirstLastPara="1" wrap="square" lIns="91425" tIns="91425" rIns="91425" bIns="91425" anchor="t" anchorCtr="0">
            <a:noAutofit/>
          </a:bodyPr>
          <a:lstStyle/>
          <a:p>
            <a:pPr>
              <a:buSzPts val="3200"/>
            </a:pPr>
            <a:r>
              <a:rPr lang="en-US" sz="2400" b="1">
                <a:latin typeface="Proxima Nova"/>
                <a:ea typeface="Proxima Nova"/>
                <a:cs typeface="Proxima Nova"/>
                <a:sym typeface="Proxima Nova"/>
              </a:rPr>
              <a:t>      Ondersteunende tooling</a:t>
            </a:r>
            <a:endParaRPr sz="2400" b="1">
              <a:latin typeface="Proxima Nova"/>
              <a:ea typeface="Proxima Nova"/>
              <a:cs typeface="Proxima Nova"/>
              <a:sym typeface="Proxima Nova"/>
            </a:endParaRPr>
          </a:p>
        </p:txBody>
      </p:sp>
      <p:pic>
        <p:nvPicPr>
          <p:cNvPr id="1351" name="Google Shape;1351;p139"/>
          <p:cNvPicPr preferRelativeResize="0"/>
          <p:nvPr/>
        </p:nvPicPr>
        <p:blipFill rotWithShape="1">
          <a:blip r:embed="rId7">
            <a:alphaModFix/>
          </a:blip>
          <a:srcRect/>
          <a:stretch/>
        </p:blipFill>
        <p:spPr>
          <a:xfrm>
            <a:off x="609876" y="260575"/>
            <a:ext cx="425050" cy="425051"/>
          </a:xfrm>
          <a:prstGeom prst="rect">
            <a:avLst/>
          </a:prstGeom>
          <a:noFill/>
          <a:ln>
            <a:noFill/>
          </a:ln>
        </p:spPr>
      </p:pic>
      <p:sp>
        <p:nvSpPr>
          <p:cNvPr id="1352" name="Google Shape;1352;p139"/>
          <p:cNvSpPr txBox="1">
            <a:spLocks noGrp="1"/>
          </p:cNvSpPr>
          <p:nvPr>
            <p:ph type="sldNum" idx="12"/>
          </p:nvPr>
        </p:nvSpPr>
        <p:spPr>
          <a:xfrm>
            <a:off x="8515350" y="4856893"/>
            <a:ext cx="628650" cy="273825"/>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sp>
        <p:nvSpPr>
          <p:cNvPr id="1353" name="Google Shape;1353;p139"/>
          <p:cNvSpPr txBox="1"/>
          <p:nvPr/>
        </p:nvSpPr>
        <p:spPr>
          <a:xfrm>
            <a:off x="4889949" y="3808665"/>
            <a:ext cx="4245289" cy="578656"/>
          </a:xfrm>
          <a:prstGeom prst="rect">
            <a:avLst/>
          </a:prstGeom>
          <a:noFill/>
          <a:ln>
            <a:noFill/>
          </a:ln>
        </p:spPr>
        <p:txBody>
          <a:bodyPr spcFirstLastPara="1" wrap="square" lIns="91425" tIns="91425" rIns="91425" bIns="91425" anchor="t" anchorCtr="0">
            <a:noAutofit/>
          </a:bodyPr>
          <a:lstStyle/>
          <a:p>
            <a:r>
              <a:rPr lang="en-US" sz="1425">
                <a:latin typeface="Proxima Nova"/>
                <a:ea typeface="Proxima Nova"/>
                <a:cs typeface="Proxima Nova"/>
                <a:sym typeface="Proxima Nova"/>
              </a:rPr>
              <a:t>API Kennishub: </a:t>
            </a:r>
            <a:r>
              <a:rPr lang="en-US" sz="1425" u="sng">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rPr>
              <a:t>https://data.vlaanderen.be/cms/api-kennishub/intro.html</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54" name="Google Shape;1354;p139"/>
          <p:cNvCxnSpPr/>
          <p:nvPr/>
        </p:nvCxnSpPr>
        <p:spPr>
          <a:xfrm>
            <a:off x="4088567" y="3043940"/>
            <a:ext cx="573300" cy="86175"/>
          </a:xfrm>
          <a:prstGeom prst="curvedConnector3">
            <a:avLst>
              <a:gd name="adj1" fmla="val 50000"/>
            </a:avLst>
          </a:prstGeom>
          <a:noFill/>
          <a:ln w="28575" cap="flat" cmpd="sng">
            <a:solidFill>
              <a:schemeClr val="dk2"/>
            </a:solidFill>
            <a:prstDash val="solid"/>
            <a:round/>
            <a:headEnd type="none" w="sm" len="sm"/>
            <a:tailEnd type="triangle" w="med" len="med"/>
          </a:ln>
        </p:spPr>
      </p:cxnSp>
      <p:cxnSp>
        <p:nvCxnSpPr>
          <p:cNvPr id="1355" name="Google Shape;1355;p139"/>
          <p:cNvCxnSpPr/>
          <p:nvPr/>
        </p:nvCxnSpPr>
        <p:spPr>
          <a:xfrm>
            <a:off x="4079198" y="3915243"/>
            <a:ext cx="770175" cy="132975"/>
          </a:xfrm>
          <a:prstGeom prst="curvedConnector3">
            <a:avLst>
              <a:gd name="adj1" fmla="val 50000"/>
            </a:avLst>
          </a:prstGeom>
          <a:noFill/>
          <a:ln w="28575"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2590358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gfba70e22ce_0_14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gfba70e22ce_0_14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gfba70e22ce_0_14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5"/>
                  </a:ext>
                </a:extLst>
              </a:rPr>
              <a:t>Samenvatting</a:t>
            </a:r>
            <a:endParaRPr lang="nl-BE" sz="37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business werkgroep</a:t>
            </a:r>
          </a:p>
        </p:txBody>
      </p:sp>
      <p:pic>
        <p:nvPicPr>
          <p:cNvPr id="823" name="Google Shape;823;gfba70e22ce_0_14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100fc85e5a5_0_2"/>
          <p:cNvSpPr txBox="1"/>
          <p:nvPr/>
        </p:nvSpPr>
        <p:spPr>
          <a:xfrm>
            <a:off x="628650" y="273850"/>
            <a:ext cx="61734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100"/>
              <a:buFont typeface="Arial"/>
              <a:buNone/>
            </a:pPr>
            <a:r>
              <a:rPr lang="nl-BE" sz="3100" b="1" i="0" u="none" strike="noStrike" cap="none">
                <a:solidFill>
                  <a:srgbClr val="000000"/>
                </a:solidFill>
                <a:latin typeface="Arial"/>
                <a:ea typeface="Arial"/>
                <a:cs typeface="Arial"/>
                <a:sym typeface="Arial"/>
              </a:rPr>
              <a:t>Wat hebben we gedaan in de vorige werkgroep?</a:t>
            </a:r>
            <a:endParaRPr sz="3100" b="1" i="0" u="none" strike="noStrike" cap="none">
              <a:solidFill>
                <a:srgbClr val="000000"/>
              </a:solidFill>
              <a:latin typeface="Arial"/>
              <a:ea typeface="Arial"/>
              <a:cs typeface="Arial"/>
              <a:sym typeface="Arial"/>
            </a:endParaRPr>
          </a:p>
        </p:txBody>
      </p:sp>
      <p:sp>
        <p:nvSpPr>
          <p:cNvPr id="829" name="Google Shape;829;g100fc85e5a5_0_2"/>
          <p:cNvSpPr/>
          <p:nvPr/>
        </p:nvSpPr>
        <p:spPr>
          <a:xfrm>
            <a:off x="495399" y="2322649"/>
            <a:ext cx="2822700" cy="239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000000"/>
                </a:solidFill>
                <a:latin typeface="Arial"/>
                <a:ea typeface="Arial"/>
                <a:cs typeface="Arial"/>
                <a:sym typeface="Arial"/>
              </a:rPr>
              <a:t>OSLO introductie</a:t>
            </a:r>
            <a:endParaRPr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Semantische interoperabiliteit</a:t>
            </a:r>
            <a:endParaRPr sz="12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Technische interoperabiliteit</a:t>
            </a:r>
            <a:br>
              <a:rPr lang="nl-BE" sz="1200" b="0" i="0" u="none" strike="noStrike" cap="none">
                <a:solidFill>
                  <a:srgbClr val="000000"/>
                </a:solidFill>
                <a:latin typeface="Arial"/>
                <a:ea typeface="Arial"/>
                <a:cs typeface="Arial"/>
                <a:sym typeface="Arial"/>
              </a:rPr>
            </a:b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Uitwisselen van data</a:t>
            </a:r>
            <a:br>
              <a:rPr lang="nl-BE" sz="1200" b="0" i="0" u="none" strike="noStrike" cap="none">
                <a:solidFill>
                  <a:srgbClr val="000000"/>
                </a:solidFill>
                <a:latin typeface="Arial"/>
                <a:ea typeface="Arial"/>
                <a:cs typeface="Arial"/>
                <a:sym typeface="Arial"/>
              </a:rPr>
            </a:b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Hergebruiken van data</a:t>
            </a:r>
            <a:endParaRPr sz="1200" b="0" i="0" u="none" strike="noStrike" cap="none">
              <a:solidFill>
                <a:srgbClr val="000000"/>
              </a:solidFill>
              <a:latin typeface="Arial"/>
              <a:ea typeface="Arial"/>
              <a:cs typeface="Arial"/>
              <a:sym typeface="Arial"/>
            </a:endParaRPr>
          </a:p>
        </p:txBody>
      </p:sp>
      <p:sp>
        <p:nvSpPr>
          <p:cNvPr id="830" name="Google Shape;830;g100fc85e5a5_0_2"/>
          <p:cNvSpPr/>
          <p:nvPr/>
        </p:nvSpPr>
        <p:spPr>
          <a:xfrm>
            <a:off x="3670330" y="2322649"/>
            <a:ext cx="3054000" cy="2394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000000"/>
                </a:solidFill>
                <a:latin typeface="Arial"/>
                <a:ea typeface="Arial"/>
                <a:cs typeface="Arial"/>
                <a:sym typeface="Arial"/>
              </a:rPr>
              <a:t>Brainstorm oefeningen</a:t>
            </a:r>
            <a:endParaRPr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Wat zijn de verschillende use cases? </a:t>
            </a:r>
            <a:endParaRPr sz="12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Welke data concepten kunnen we capteren uit deze use cases?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1200"/>
              <a:buFont typeface="Arial"/>
              <a:buChar char="●"/>
            </a:pPr>
            <a:r>
              <a:rPr lang="nl-BE" sz="1200" b="0" i="0" u="none" strike="noStrike" cap="none">
                <a:solidFill>
                  <a:srgbClr val="000000"/>
                </a:solidFill>
                <a:latin typeface="Arial"/>
                <a:ea typeface="Arial"/>
                <a:cs typeface="Arial"/>
                <a:sym typeface="Arial"/>
              </a:rPr>
              <a:t>Welke bestaande standaarden of informatiemodellen bestaan reeds waarop we kunnen verder werken?</a:t>
            </a:r>
            <a:endParaRPr sz="1200" b="0" i="0" u="none" strike="noStrike" cap="none">
              <a:solidFill>
                <a:srgbClr val="000000"/>
              </a:solidFill>
              <a:latin typeface="Arial"/>
              <a:ea typeface="Arial"/>
              <a:cs typeface="Arial"/>
              <a:sym typeface="Arial"/>
            </a:endParaRPr>
          </a:p>
        </p:txBody>
      </p:sp>
      <p:pic>
        <p:nvPicPr>
          <p:cNvPr id="831" name="Google Shape;831;g100fc85e5a5_0_2"/>
          <p:cNvPicPr preferRelativeResize="0"/>
          <p:nvPr/>
        </p:nvPicPr>
        <p:blipFill rotWithShape="1">
          <a:blip r:embed="rId3">
            <a:alphaModFix/>
          </a:blip>
          <a:srcRect/>
          <a:stretch/>
        </p:blipFill>
        <p:spPr>
          <a:xfrm>
            <a:off x="1518974" y="1518778"/>
            <a:ext cx="775550" cy="775550"/>
          </a:xfrm>
          <a:prstGeom prst="rect">
            <a:avLst/>
          </a:prstGeom>
          <a:noFill/>
          <a:ln>
            <a:noFill/>
          </a:ln>
        </p:spPr>
      </p:pic>
      <p:pic>
        <p:nvPicPr>
          <p:cNvPr id="832" name="Google Shape;832;g100fc85e5a5_0_2"/>
          <p:cNvPicPr preferRelativeResize="0"/>
          <p:nvPr/>
        </p:nvPicPr>
        <p:blipFill rotWithShape="1">
          <a:blip r:embed="rId4">
            <a:alphaModFix/>
          </a:blip>
          <a:srcRect/>
          <a:stretch/>
        </p:blipFill>
        <p:spPr>
          <a:xfrm>
            <a:off x="4693905" y="1518774"/>
            <a:ext cx="775550" cy="775550"/>
          </a:xfrm>
          <a:prstGeom prst="rect">
            <a:avLst/>
          </a:prstGeom>
          <a:noFill/>
          <a:ln>
            <a:noFill/>
          </a:ln>
        </p:spPr>
      </p:pic>
      <p:pic>
        <p:nvPicPr>
          <p:cNvPr id="2" name="Picture 1">
            <a:extLst>
              <a:ext uri="{FF2B5EF4-FFF2-40B4-BE49-F238E27FC236}">
                <a16:creationId xmlns:a16="http://schemas.microsoft.com/office/drawing/2014/main" id="{167F36DD-73CC-7B1F-84C5-23A33C226E9D}"/>
              </a:ext>
            </a:extLst>
          </p:cNvPr>
          <p:cNvPicPr>
            <a:picLocks noChangeAspect="1"/>
          </p:cNvPicPr>
          <p:nvPr/>
        </p:nvPicPr>
        <p:blipFill>
          <a:blip r:embed="rId5"/>
          <a:stretch>
            <a:fillRect/>
          </a:stretch>
        </p:blipFill>
        <p:spPr>
          <a:xfrm>
            <a:off x="6887180" y="1551546"/>
            <a:ext cx="1153038" cy="986046"/>
          </a:xfrm>
          <a:prstGeom prst="rect">
            <a:avLst/>
          </a:prstGeom>
        </p:spPr>
      </p:pic>
      <p:cxnSp>
        <p:nvCxnSpPr>
          <p:cNvPr id="4" name="Straight Connector 3">
            <a:extLst>
              <a:ext uri="{FF2B5EF4-FFF2-40B4-BE49-F238E27FC236}">
                <a16:creationId xmlns:a16="http://schemas.microsoft.com/office/drawing/2014/main" id="{3853269A-D9D9-A0A2-62DB-F37E7CA068FD}"/>
              </a:ext>
            </a:extLst>
          </p:cNvPr>
          <p:cNvCxnSpPr>
            <a:cxnSpLocks/>
            <a:endCxn id="2" idx="1"/>
          </p:cNvCxnSpPr>
          <p:nvPr/>
        </p:nvCxnSpPr>
        <p:spPr>
          <a:xfrm flipV="1">
            <a:off x="6420118" y="2044569"/>
            <a:ext cx="467062" cy="98604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83F19960-C3B4-26FD-3DF7-FCA691BA581E}"/>
              </a:ext>
            </a:extLst>
          </p:cNvPr>
          <p:cNvPicPr>
            <a:picLocks noChangeAspect="1"/>
          </p:cNvPicPr>
          <p:nvPr/>
        </p:nvPicPr>
        <p:blipFill>
          <a:blip r:embed="rId6"/>
          <a:stretch>
            <a:fillRect/>
          </a:stretch>
        </p:blipFill>
        <p:spPr>
          <a:xfrm>
            <a:off x="7606715" y="2511956"/>
            <a:ext cx="1184657" cy="986046"/>
          </a:xfrm>
          <a:prstGeom prst="rect">
            <a:avLst/>
          </a:prstGeom>
        </p:spPr>
      </p:pic>
      <p:cxnSp>
        <p:nvCxnSpPr>
          <p:cNvPr id="8" name="Straight Connector 7">
            <a:extLst>
              <a:ext uri="{FF2B5EF4-FFF2-40B4-BE49-F238E27FC236}">
                <a16:creationId xmlns:a16="http://schemas.microsoft.com/office/drawing/2014/main" id="{1E6CA80F-EAFA-8DFC-1E1C-AD247A496DC7}"/>
              </a:ext>
            </a:extLst>
          </p:cNvPr>
          <p:cNvCxnSpPr>
            <a:cxnSpLocks/>
            <a:stCxn id="6" idx="1"/>
          </p:cNvCxnSpPr>
          <p:nvPr/>
        </p:nvCxnSpPr>
        <p:spPr>
          <a:xfrm flipH="1">
            <a:off x="6587544" y="3004979"/>
            <a:ext cx="1019171" cy="71057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3" name="Picture 12">
            <a:extLst>
              <a:ext uri="{FF2B5EF4-FFF2-40B4-BE49-F238E27FC236}">
                <a16:creationId xmlns:a16="http://schemas.microsoft.com/office/drawing/2014/main" id="{EBF1C21D-3BD9-AB86-605C-A8540F55CD05}"/>
              </a:ext>
            </a:extLst>
          </p:cNvPr>
          <p:cNvPicPr>
            <a:picLocks noChangeAspect="1"/>
          </p:cNvPicPr>
          <p:nvPr/>
        </p:nvPicPr>
        <p:blipFill>
          <a:blip r:embed="rId7"/>
          <a:stretch>
            <a:fillRect/>
          </a:stretch>
        </p:blipFill>
        <p:spPr>
          <a:xfrm>
            <a:off x="7391777" y="3952887"/>
            <a:ext cx="1296881" cy="790744"/>
          </a:xfrm>
          <a:prstGeom prst="rect">
            <a:avLst/>
          </a:prstGeom>
        </p:spPr>
      </p:pic>
      <p:cxnSp>
        <p:nvCxnSpPr>
          <p:cNvPr id="15" name="Straight Connector 14">
            <a:extLst>
              <a:ext uri="{FF2B5EF4-FFF2-40B4-BE49-F238E27FC236}">
                <a16:creationId xmlns:a16="http://schemas.microsoft.com/office/drawing/2014/main" id="{BB803244-53FC-55E1-BA87-3090230C8D07}"/>
              </a:ext>
            </a:extLst>
          </p:cNvPr>
          <p:cNvCxnSpPr>
            <a:stCxn id="13" idx="1"/>
          </p:cNvCxnSpPr>
          <p:nvPr/>
        </p:nvCxnSpPr>
        <p:spPr>
          <a:xfrm flipH="1">
            <a:off x="6653649" y="4348259"/>
            <a:ext cx="738128" cy="49626"/>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gfc3148272c_1_20"/>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Use cases business werkgroep</a:t>
            </a:r>
            <a:endParaRPr sz="3200" b="1"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CEF7D5E7-4AFE-8FCD-87DF-BCF386F5C521}"/>
              </a:ext>
            </a:extLst>
          </p:cNvPr>
          <p:cNvPicPr>
            <a:picLocks noChangeAspect="1"/>
          </p:cNvPicPr>
          <p:nvPr/>
        </p:nvPicPr>
        <p:blipFill>
          <a:blip r:embed="rId3">
            <a:alphaModFix amt="35000"/>
          </a:blip>
          <a:stretch>
            <a:fillRect/>
          </a:stretch>
        </p:blipFill>
        <p:spPr>
          <a:xfrm>
            <a:off x="2421229" y="1022042"/>
            <a:ext cx="4477013" cy="3828619"/>
          </a:xfrm>
          <a:prstGeom prst="rect">
            <a:avLst/>
          </a:prstGeom>
        </p:spPr>
      </p:pic>
      <p:graphicFrame>
        <p:nvGraphicFramePr>
          <p:cNvPr id="7" name="Table 7">
            <a:extLst>
              <a:ext uri="{FF2B5EF4-FFF2-40B4-BE49-F238E27FC236}">
                <a16:creationId xmlns:a16="http://schemas.microsoft.com/office/drawing/2014/main" id="{C2E41330-C840-95D3-D02B-5D9D16DD877C}"/>
              </a:ext>
            </a:extLst>
          </p:cNvPr>
          <p:cNvGraphicFramePr>
            <a:graphicFrameLocks noGrp="1"/>
          </p:cNvGraphicFramePr>
          <p:nvPr>
            <p:extLst>
              <p:ext uri="{D42A27DB-BD31-4B8C-83A1-F6EECF244321}">
                <p14:modId xmlns:p14="http://schemas.microsoft.com/office/powerpoint/2010/main" val="1591199389"/>
              </p:ext>
            </p:extLst>
          </p:nvPr>
        </p:nvGraphicFramePr>
        <p:xfrm>
          <a:off x="628651" y="896596"/>
          <a:ext cx="8298010" cy="4211590"/>
        </p:xfrm>
        <a:graphic>
          <a:graphicData uri="http://schemas.openxmlformats.org/drawingml/2006/table">
            <a:tbl>
              <a:tblPr firstRow="1" bandRow="1">
                <a:tableStyleId>{D7AC8163-3464-424E-B077-93F733A46AD8}</a:tableStyleId>
              </a:tblPr>
              <a:tblGrid>
                <a:gridCol w="1424281">
                  <a:extLst>
                    <a:ext uri="{9D8B030D-6E8A-4147-A177-3AD203B41FA5}">
                      <a16:colId xmlns:a16="http://schemas.microsoft.com/office/drawing/2014/main" val="118386536"/>
                    </a:ext>
                  </a:extLst>
                </a:gridCol>
                <a:gridCol w="6873729">
                  <a:extLst>
                    <a:ext uri="{9D8B030D-6E8A-4147-A177-3AD203B41FA5}">
                      <a16:colId xmlns:a16="http://schemas.microsoft.com/office/drawing/2014/main" val="2195361811"/>
                    </a:ext>
                  </a:extLst>
                </a:gridCol>
              </a:tblGrid>
              <a:tr h="274590">
                <a:tc>
                  <a:txBody>
                    <a:bodyPr/>
                    <a:lstStyle/>
                    <a:p>
                      <a:pPr algn="ctr"/>
                      <a:r>
                        <a:rPr lang="nl-BE" sz="900" b="1"/>
                        <a:t>Als:</a:t>
                      </a:r>
                      <a:endParaRPr lang="en-GB" sz="900" b="1"/>
                    </a:p>
                  </a:txBody>
                  <a:tcPr/>
                </a:tc>
                <a:tc>
                  <a:txBody>
                    <a:bodyPr/>
                    <a:lstStyle/>
                    <a:p>
                      <a:r>
                        <a:rPr lang="nl-BE" sz="900" b="1"/>
                        <a:t>Wil ik:</a:t>
                      </a:r>
                      <a:endParaRPr lang="en-GB" sz="900" b="1"/>
                    </a:p>
                  </a:txBody>
                  <a:tcPr/>
                </a:tc>
                <a:extLst>
                  <a:ext uri="{0D108BD9-81ED-4DB2-BD59-A6C34878D82A}">
                    <a16:rowId xmlns:a16="http://schemas.microsoft.com/office/drawing/2014/main" val="4128525369"/>
                  </a:ext>
                </a:extLst>
              </a:tr>
              <a:tr h="370840">
                <a:tc>
                  <a:txBody>
                    <a:bodyPr/>
                    <a:lstStyle/>
                    <a:p>
                      <a:pPr algn="ctr"/>
                      <a:r>
                        <a:rPr lang="nl-BE" sz="900" b="1"/>
                        <a:t>HR werknemer</a:t>
                      </a:r>
                      <a:endParaRPr lang="en-GB" sz="900" b="1"/>
                    </a:p>
                  </a:txBody>
                  <a:tcPr/>
                </a:tc>
                <a:tc>
                  <a:txBody>
                    <a:bodyPr/>
                    <a:lstStyle/>
                    <a:p>
                      <a:r>
                        <a:rPr lang="nl-BE" sz="900" b="0"/>
                        <a:t>leercredentials </a:t>
                      </a:r>
                      <a:r>
                        <a:rPr lang="nl-BE" sz="900" b="1"/>
                        <a:t>digitaal kunnen valideren </a:t>
                      </a:r>
                      <a:r>
                        <a:rPr lang="nl-BE" sz="900" b="0"/>
                        <a:t>(i.k.v. vacature, opleiding, ondernemersstatuut), zicht op expertise in mijn bedrijf, sneller werkzoekenden vinden met het gewenst diploma, de </a:t>
                      </a:r>
                      <a:r>
                        <a:rPr lang="nl-BE" sz="900" b="1"/>
                        <a:t>waarde</a:t>
                      </a:r>
                      <a:r>
                        <a:rPr lang="nl-BE" sz="900" b="0"/>
                        <a:t> kennen van een </a:t>
                      </a:r>
                      <a:r>
                        <a:rPr lang="nl-BE" sz="900" b="1"/>
                        <a:t>buitenlands diploma</a:t>
                      </a:r>
                      <a:r>
                        <a:rPr lang="nl-BE" sz="900" b="0"/>
                        <a:t>, fraude en papierwinkel vermijden tijdens sollicitatieprocedure, dezelfde taal spreken als andere instanties m.b.t. leercredentials, gelijkwaardige leercredentials van verschillende oorsprong (Vlaams, Franstalig, Europees) als resultaat op een zoekopdracht krijgen;</a:t>
                      </a:r>
                      <a:endParaRPr lang="en-GB" sz="900" b="0"/>
                    </a:p>
                  </a:txBody>
                  <a:tcPr/>
                </a:tc>
                <a:extLst>
                  <a:ext uri="{0D108BD9-81ED-4DB2-BD59-A6C34878D82A}">
                    <a16:rowId xmlns:a16="http://schemas.microsoft.com/office/drawing/2014/main" val="1649554301"/>
                  </a:ext>
                </a:extLst>
              </a:tr>
              <a:tr h="370840">
                <a:tc>
                  <a:txBody>
                    <a:bodyPr/>
                    <a:lstStyle/>
                    <a:p>
                      <a:pPr algn="ctr"/>
                      <a:r>
                        <a:rPr lang="nl-BE" sz="900" b="1"/>
                        <a:t>Burger/ werkzoekende</a:t>
                      </a:r>
                      <a:endParaRPr lang="en-GB" sz="900" b="1"/>
                    </a:p>
                  </a:txBody>
                  <a:tcPr/>
                </a:tc>
                <a:tc>
                  <a:txBody>
                    <a:bodyPr/>
                    <a:lstStyle/>
                    <a:p>
                      <a:r>
                        <a:rPr lang="nl-BE" sz="900" b="0"/>
                        <a:t>mijn gecertifieerde (inclusief buitenlandse) leercredentials </a:t>
                      </a:r>
                      <a:r>
                        <a:rPr lang="nl-BE" sz="900" b="1"/>
                        <a:t>digitaal kunnen consulteren en delen </a:t>
                      </a:r>
                      <a:r>
                        <a:rPr lang="nl-BE" sz="900" b="0"/>
                        <a:t>op de arbeidsmarkt (ook met kleinere spelers), de waarde van mijn diploma kennen in het buitenland, mijn stages en opleidingen digitaal delen, dat al mijn leer/compententie/skills credentials in </a:t>
                      </a:r>
                      <a:r>
                        <a:rPr lang="nl-BE" sz="900" b="1"/>
                        <a:t>één portaal </a:t>
                      </a:r>
                      <a:r>
                        <a:rPr lang="nl-BE" sz="900" b="0"/>
                        <a:t>verzameld zijn, </a:t>
                      </a:r>
                      <a:r>
                        <a:rPr lang="nl-BE" sz="900" b="1"/>
                        <a:t>controle</a:t>
                      </a:r>
                      <a:r>
                        <a:rPr lang="nl-BE" sz="900" b="0"/>
                        <a:t> over hoe lang en met wie ik de credentials deel, zelf credentials/attesten kunnen toevoegen aan een datapod;</a:t>
                      </a:r>
                    </a:p>
                  </a:txBody>
                  <a:tcPr/>
                </a:tc>
                <a:extLst>
                  <a:ext uri="{0D108BD9-81ED-4DB2-BD59-A6C34878D82A}">
                    <a16:rowId xmlns:a16="http://schemas.microsoft.com/office/drawing/2014/main" val="1660459945"/>
                  </a:ext>
                </a:extLst>
              </a:tr>
              <a:tr h="370840">
                <a:tc>
                  <a:txBody>
                    <a:bodyPr/>
                    <a:lstStyle/>
                    <a:p>
                      <a:pPr algn="ctr"/>
                      <a:r>
                        <a:rPr lang="nl-BE" sz="900" b="1"/>
                        <a:t>(hoger) onderwijsinstelling</a:t>
                      </a:r>
                      <a:endParaRPr lang="en-GB" sz="900" b="1"/>
                    </a:p>
                  </a:txBody>
                  <a:tcPr/>
                </a:tc>
                <a:tc>
                  <a:txBody>
                    <a:bodyPr/>
                    <a:lstStyle/>
                    <a:p>
                      <a:r>
                        <a:rPr lang="nl-BE" sz="900" b="0"/>
                        <a:t>een diploma </a:t>
                      </a:r>
                      <a:r>
                        <a:rPr lang="nl-BE" sz="900" b="1"/>
                        <a:t>digitaal kunnen accrediteren</a:t>
                      </a:r>
                      <a:r>
                        <a:rPr lang="nl-BE" sz="900" b="0"/>
                        <a:t>, houders van een secundair onderwijsdiploma makkelijker toelaten (zonder </a:t>
                      </a:r>
                      <a:r>
                        <a:rPr lang="nl-BE" sz="900" b="1"/>
                        <a:t>authenticiteitscheck</a:t>
                      </a:r>
                      <a:r>
                        <a:rPr lang="nl-BE" sz="900" b="0"/>
                        <a:t> bij de secundaire school), bepaalde competenties scoren en opslaan in een persoonlijke datakluis zodat de betrokkene deze kan delen met andere onderwijsinstellingen, digitaal kunnen raadplegen of een nieuwe leerling aan de </a:t>
                      </a:r>
                      <a:r>
                        <a:rPr lang="nl-BE" sz="900" b="1"/>
                        <a:t>toelatingsvoorwaarden</a:t>
                      </a:r>
                      <a:r>
                        <a:rPr lang="nl-BE" sz="900" b="0"/>
                        <a:t> voor een inschrijving voldoet;</a:t>
                      </a:r>
                    </a:p>
                  </a:txBody>
                  <a:tcPr/>
                </a:tc>
                <a:extLst>
                  <a:ext uri="{0D108BD9-81ED-4DB2-BD59-A6C34878D82A}">
                    <a16:rowId xmlns:a16="http://schemas.microsoft.com/office/drawing/2014/main" val="3708161186"/>
                  </a:ext>
                </a:extLst>
              </a:tr>
              <a:tr h="370840">
                <a:tc>
                  <a:txBody>
                    <a:bodyPr/>
                    <a:lstStyle/>
                    <a:p>
                      <a:pPr algn="ctr"/>
                      <a:r>
                        <a:rPr lang="nl-BE" sz="900" b="1"/>
                        <a:t>Lid van AHOVOKS</a:t>
                      </a:r>
                      <a:endParaRPr lang="en-GB" sz="900" b="1"/>
                    </a:p>
                  </a:txBody>
                  <a:tcPr/>
                </a:tc>
                <a:tc>
                  <a:txBody>
                    <a:bodyPr/>
                    <a:lstStyle/>
                    <a:p>
                      <a:r>
                        <a:rPr lang="nl-BE" sz="900" b="0"/>
                        <a:t>een </a:t>
                      </a:r>
                      <a:r>
                        <a:rPr lang="nl-BE" sz="900" b="1"/>
                        <a:t>indicatie ontvangen </a:t>
                      </a:r>
                      <a:r>
                        <a:rPr lang="nl-BE" sz="900" b="0"/>
                        <a:t>van zodra bepaalde leercredentials ‘vervallen’, diplomadata </a:t>
                      </a:r>
                      <a:r>
                        <a:rPr lang="nl-BE" sz="900" b="1"/>
                        <a:t>interoperabel</a:t>
                      </a:r>
                      <a:r>
                        <a:rPr lang="nl-BE" sz="900" b="0"/>
                        <a:t> maken (i.k.v. levenslang leren en onderwijsmobiliteit), </a:t>
                      </a:r>
                      <a:r>
                        <a:rPr lang="nl-BE" sz="900" b="1"/>
                        <a:t>data kunnen delen met private </a:t>
                      </a:r>
                      <a:r>
                        <a:rPr lang="nl-BE" sz="900" b="0"/>
                        <a:t>organisaties (regelgevende en privacy beparking);</a:t>
                      </a:r>
                    </a:p>
                  </a:txBody>
                  <a:tcPr/>
                </a:tc>
                <a:extLst>
                  <a:ext uri="{0D108BD9-81ED-4DB2-BD59-A6C34878D82A}">
                    <a16:rowId xmlns:a16="http://schemas.microsoft.com/office/drawing/2014/main" val="326344991"/>
                  </a:ext>
                </a:extLst>
              </a:tr>
              <a:tr h="370840">
                <a:tc>
                  <a:txBody>
                    <a:bodyPr/>
                    <a:lstStyle/>
                    <a:p>
                      <a:pPr algn="ctr"/>
                      <a:r>
                        <a:rPr lang="nl-BE" sz="900" b="1"/>
                        <a:t>Organisatie</a:t>
                      </a:r>
                      <a:endParaRPr lang="en-GB" sz="900" b="1"/>
                    </a:p>
                  </a:txBody>
                  <a:tcPr/>
                </a:tc>
                <a:tc>
                  <a:txBody>
                    <a:bodyPr/>
                    <a:lstStyle/>
                    <a:p>
                      <a:r>
                        <a:rPr lang="nl-BE" sz="900" b="0"/>
                        <a:t>mijn medewerkers kunnen ondersteunen o.b.v. hun competenties/skills, </a:t>
                      </a:r>
                      <a:r>
                        <a:rPr lang="nl-BE" sz="900" b="1"/>
                        <a:t>attesten/credentials toekennen </a:t>
                      </a:r>
                      <a:r>
                        <a:rPr lang="nl-BE" sz="900" b="0"/>
                        <a:t>o.b.v. bewezen competenties/skills, niet enkel de gevalideerde bewijzen kennen, maar ook waar iemand welke job heeft uitgevoerd, gekoppeld aan de verworven competenties (werkplekleren);</a:t>
                      </a:r>
                    </a:p>
                  </a:txBody>
                  <a:tcPr/>
                </a:tc>
                <a:extLst>
                  <a:ext uri="{0D108BD9-81ED-4DB2-BD59-A6C34878D82A}">
                    <a16:rowId xmlns:a16="http://schemas.microsoft.com/office/drawing/2014/main" val="1368128433"/>
                  </a:ext>
                </a:extLst>
              </a:tr>
              <a:tr h="370840">
                <a:tc>
                  <a:txBody>
                    <a:bodyPr/>
                    <a:lstStyle/>
                    <a:p>
                      <a:pPr algn="ctr"/>
                      <a:r>
                        <a:rPr lang="nl-BE" sz="900" b="1"/>
                        <a:t>Technologieprovider</a:t>
                      </a:r>
                      <a:endParaRPr lang="en-GB" sz="900" b="1"/>
                    </a:p>
                  </a:txBody>
                  <a:tcPr/>
                </a:tc>
                <a:tc>
                  <a:txBody>
                    <a:bodyPr/>
                    <a:lstStyle/>
                    <a:p>
                      <a:r>
                        <a:rPr lang="nl-BE" sz="900" b="0"/>
                        <a:t>duidelijke </a:t>
                      </a:r>
                      <a:r>
                        <a:rPr lang="nl-BE" sz="900" b="1"/>
                        <a:t>richtlijnen en verantwoordelijkheden </a:t>
                      </a:r>
                      <a:r>
                        <a:rPr lang="nl-BE" sz="900" b="0"/>
                        <a:t>kennen om in staat te zijn credentials op te vragen en te genereren, dat er een platform is waar credentials beveiligd opgeslagen worden en opvraagbaar zijn, dat een certificerende partij ons kan vragen het resultaat op een certificerende toets als leercredential op te slaan of dat ze ons kunnen vragen in de </a:t>
                      </a:r>
                      <a:r>
                        <a:rPr lang="nl-BE" sz="900" b="1"/>
                        <a:t>datakluis te checken </a:t>
                      </a:r>
                      <a:r>
                        <a:rPr lang="nl-BE" sz="900" b="0"/>
                        <a:t>of bepaalde voorwaarden voldaan zijn alvorens een nieuwe toets of examen te mogen opstarten (afkoelingsperiode);</a:t>
                      </a:r>
                    </a:p>
                  </a:txBody>
                  <a:tcPr/>
                </a:tc>
                <a:extLst>
                  <a:ext uri="{0D108BD9-81ED-4DB2-BD59-A6C34878D82A}">
                    <a16:rowId xmlns:a16="http://schemas.microsoft.com/office/drawing/2014/main" val="1292711195"/>
                  </a:ext>
                </a:extLst>
              </a:tr>
              <a:tr h="370840">
                <a:tc>
                  <a:txBody>
                    <a:bodyPr/>
                    <a:lstStyle/>
                    <a:p>
                      <a:pPr algn="ctr"/>
                      <a:r>
                        <a:rPr lang="nl-BE" sz="900" b="1"/>
                        <a:t>Overheid (departement omgeving)</a:t>
                      </a:r>
                      <a:endParaRPr lang="en-GB" sz="900" b="1"/>
                    </a:p>
                  </a:txBody>
                  <a:tcPr/>
                </a:tc>
                <a:tc>
                  <a:txBody>
                    <a:bodyPr/>
                    <a:lstStyle/>
                    <a:p>
                      <a:r>
                        <a:rPr lang="nl-BE" sz="900" b="0"/>
                        <a:t>dat </a:t>
                      </a:r>
                      <a:r>
                        <a:rPr lang="nl-BE" sz="900" b="1"/>
                        <a:t>(EU-)leercredentials maximaal doorstromen </a:t>
                      </a:r>
                      <a:r>
                        <a:rPr lang="nl-BE" sz="900" b="0"/>
                        <a:t>en uitgewisseld worden tussen (authentieke) bronnen of databanken zodat de burger niet telkens opnieuw bevraagd moet worden over datgene dat al gekend is bij de overheid.</a:t>
                      </a:r>
                    </a:p>
                  </a:txBody>
                  <a:tcPr/>
                </a:tc>
                <a:extLst>
                  <a:ext uri="{0D108BD9-81ED-4DB2-BD59-A6C34878D82A}">
                    <a16:rowId xmlns:a16="http://schemas.microsoft.com/office/drawing/2014/main" val="339512455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659" name="Google Shape;659;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Opname?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14" name="Picture 13">
            <a:extLst>
              <a:ext uri="{FF2B5EF4-FFF2-40B4-BE49-F238E27FC236}">
                <a16:creationId xmlns:a16="http://schemas.microsoft.com/office/drawing/2014/main" id="{72193599-AE9B-FA0D-FAEB-D9A4E0DC7C8A}"/>
              </a:ext>
            </a:extLst>
          </p:cNvPr>
          <p:cNvPicPr>
            <a:picLocks noChangeAspect="1"/>
          </p:cNvPicPr>
          <p:nvPr/>
        </p:nvPicPr>
        <p:blipFill>
          <a:blip r:embed="rId3"/>
          <a:stretch>
            <a:fillRect/>
          </a:stretch>
        </p:blipFill>
        <p:spPr>
          <a:xfrm>
            <a:off x="1673023" y="751745"/>
            <a:ext cx="5642012" cy="4176616"/>
          </a:xfrm>
          <a:prstGeom prst="rect">
            <a:avLst/>
          </a:prstGeom>
        </p:spPr>
      </p:pic>
      <p:sp>
        <p:nvSpPr>
          <p:cNvPr id="863" name="Google Shape;863;gfc3148272c_1_31"/>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Data concepten</a:t>
            </a:r>
            <a:endParaRPr sz="3200" b="1" i="0" u="none" strike="noStrike" cap="none">
              <a:solidFill>
                <a:srgbClr val="000000"/>
              </a:solidFill>
              <a:latin typeface="Arial"/>
              <a:ea typeface="Arial"/>
              <a:cs typeface="Arial"/>
              <a:sym typeface="Arial"/>
            </a:endParaRPr>
          </a:p>
        </p:txBody>
      </p:sp>
      <p:sp>
        <p:nvSpPr>
          <p:cNvPr id="15" name="Oval 14">
            <a:extLst>
              <a:ext uri="{FF2B5EF4-FFF2-40B4-BE49-F238E27FC236}">
                <a16:creationId xmlns:a16="http://schemas.microsoft.com/office/drawing/2014/main" id="{8B974D90-A7E7-5942-A227-21D839C65FD2}"/>
              </a:ext>
            </a:extLst>
          </p:cNvPr>
          <p:cNvSpPr/>
          <p:nvPr/>
        </p:nvSpPr>
        <p:spPr>
          <a:xfrm>
            <a:off x="1332963" y="935645"/>
            <a:ext cx="2923505" cy="1762479"/>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b"/>
          <a:lstStyle/>
          <a:p>
            <a:pPr algn="ctr"/>
            <a:r>
              <a:rPr lang="nl-BE" b="1">
                <a:solidFill>
                  <a:schemeClr val="bg2"/>
                </a:solidFill>
                <a:highlight>
                  <a:srgbClr val="FFFF00"/>
                </a:highlight>
              </a:rPr>
              <a:t>Leercredentials</a:t>
            </a:r>
            <a:endParaRPr lang="en-GB" b="1">
              <a:solidFill>
                <a:schemeClr val="bg2"/>
              </a:solidFill>
              <a:highlight>
                <a:srgbClr val="FFFF00"/>
              </a:highlight>
            </a:endParaRPr>
          </a:p>
        </p:txBody>
      </p:sp>
      <p:sp>
        <p:nvSpPr>
          <p:cNvPr id="16" name="Oval 15">
            <a:extLst>
              <a:ext uri="{FF2B5EF4-FFF2-40B4-BE49-F238E27FC236}">
                <a16:creationId xmlns:a16="http://schemas.microsoft.com/office/drawing/2014/main" id="{9E050783-BD4A-1170-68CB-ED9369A0F478}"/>
              </a:ext>
            </a:extLst>
          </p:cNvPr>
          <p:cNvSpPr/>
          <p:nvPr/>
        </p:nvSpPr>
        <p:spPr>
          <a:xfrm>
            <a:off x="940158" y="2571750"/>
            <a:ext cx="2356301" cy="139494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b"/>
          <a:lstStyle/>
          <a:p>
            <a:pPr algn="ctr"/>
            <a:r>
              <a:rPr lang="nl-BE" b="1">
                <a:solidFill>
                  <a:schemeClr val="bg2"/>
                </a:solidFill>
                <a:highlight>
                  <a:srgbClr val="FFFF00"/>
                </a:highlight>
              </a:rPr>
              <a:t>Leercontext</a:t>
            </a:r>
            <a:endParaRPr lang="en-GB" b="1">
              <a:solidFill>
                <a:schemeClr val="bg2"/>
              </a:solidFill>
              <a:highlight>
                <a:srgbClr val="FFFF00"/>
              </a:highlight>
            </a:endParaRPr>
          </a:p>
        </p:txBody>
      </p:sp>
      <p:sp>
        <p:nvSpPr>
          <p:cNvPr id="17" name="Oval 16">
            <a:extLst>
              <a:ext uri="{FF2B5EF4-FFF2-40B4-BE49-F238E27FC236}">
                <a16:creationId xmlns:a16="http://schemas.microsoft.com/office/drawing/2014/main" id="{F3C66974-DACE-E21F-4CF8-DD72041FAE8B}"/>
              </a:ext>
            </a:extLst>
          </p:cNvPr>
          <p:cNvSpPr/>
          <p:nvPr/>
        </p:nvSpPr>
        <p:spPr>
          <a:xfrm>
            <a:off x="940158" y="4101921"/>
            <a:ext cx="2356301" cy="94533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b"/>
          <a:lstStyle/>
          <a:p>
            <a:pPr algn="ctr"/>
            <a:r>
              <a:rPr lang="nl-BE" b="1">
                <a:solidFill>
                  <a:schemeClr val="bg2"/>
                </a:solidFill>
                <a:highlight>
                  <a:srgbClr val="FFFF00"/>
                </a:highlight>
              </a:rPr>
              <a:t>Lerende</a:t>
            </a:r>
            <a:endParaRPr lang="en-GB" b="1">
              <a:solidFill>
                <a:schemeClr val="bg2"/>
              </a:solidFill>
              <a:highlight>
                <a:srgbClr val="FFFF00"/>
              </a:highlight>
            </a:endParaRPr>
          </a:p>
        </p:txBody>
      </p:sp>
      <p:sp>
        <p:nvSpPr>
          <p:cNvPr id="18" name="Oval 17">
            <a:extLst>
              <a:ext uri="{FF2B5EF4-FFF2-40B4-BE49-F238E27FC236}">
                <a16:creationId xmlns:a16="http://schemas.microsoft.com/office/drawing/2014/main" id="{2B239695-052D-1600-ED34-E80D160B56D1}"/>
              </a:ext>
            </a:extLst>
          </p:cNvPr>
          <p:cNvSpPr/>
          <p:nvPr/>
        </p:nvSpPr>
        <p:spPr>
          <a:xfrm>
            <a:off x="6003928" y="2255516"/>
            <a:ext cx="2833085" cy="158882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b"/>
          <a:lstStyle/>
          <a:p>
            <a:pPr algn="ctr"/>
            <a:r>
              <a:rPr lang="nl-BE" b="1">
                <a:solidFill>
                  <a:schemeClr val="bg2"/>
                </a:solidFill>
                <a:highlight>
                  <a:srgbClr val="FFFF00"/>
                </a:highlight>
              </a:rPr>
              <a:t>Erkennende organisaties</a:t>
            </a:r>
            <a:endParaRPr lang="en-GB" b="1">
              <a:solidFill>
                <a:schemeClr val="bg2"/>
              </a:solidFill>
              <a:highlight>
                <a:srgbClr val="FFFF00"/>
              </a:highlight>
            </a:endParaRPr>
          </a:p>
        </p:txBody>
      </p:sp>
      <p:sp>
        <p:nvSpPr>
          <p:cNvPr id="19" name="Oval 18">
            <a:extLst>
              <a:ext uri="{FF2B5EF4-FFF2-40B4-BE49-F238E27FC236}">
                <a16:creationId xmlns:a16="http://schemas.microsoft.com/office/drawing/2014/main" id="{6099138A-C451-CF7D-F5D2-48B5D225CA13}"/>
              </a:ext>
            </a:extLst>
          </p:cNvPr>
          <p:cNvSpPr/>
          <p:nvPr/>
        </p:nvSpPr>
        <p:spPr>
          <a:xfrm>
            <a:off x="6003928" y="1390918"/>
            <a:ext cx="2573402" cy="104227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t"/>
          <a:lstStyle/>
          <a:p>
            <a:pPr algn="ctr"/>
            <a:r>
              <a:rPr lang="nl-BE" b="1">
                <a:solidFill>
                  <a:schemeClr val="bg2"/>
                </a:solidFill>
                <a:highlight>
                  <a:srgbClr val="FFFF00"/>
                </a:highlight>
              </a:rPr>
              <a:t>Technische issuer</a:t>
            </a:r>
            <a:endParaRPr lang="en-GB" b="1">
              <a:solidFill>
                <a:schemeClr val="bg2"/>
              </a:solidFill>
              <a:highlight>
                <a:srgbClr val="FFFF00"/>
              </a:highlight>
            </a:endParaRPr>
          </a:p>
        </p:txBody>
      </p:sp>
      <p:sp>
        <p:nvSpPr>
          <p:cNvPr id="20" name="Oval 19">
            <a:extLst>
              <a:ext uri="{FF2B5EF4-FFF2-40B4-BE49-F238E27FC236}">
                <a16:creationId xmlns:a16="http://schemas.microsoft.com/office/drawing/2014/main" id="{34E53C22-2000-49C4-A239-1A5E5809269F}"/>
              </a:ext>
            </a:extLst>
          </p:cNvPr>
          <p:cNvSpPr/>
          <p:nvPr/>
        </p:nvSpPr>
        <p:spPr>
          <a:xfrm>
            <a:off x="4256467" y="273846"/>
            <a:ext cx="2129307" cy="319057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t"/>
          <a:lstStyle/>
          <a:p>
            <a:pPr algn="ctr"/>
            <a:r>
              <a:rPr lang="nl-BE" b="1">
                <a:solidFill>
                  <a:schemeClr val="bg2"/>
                </a:solidFill>
                <a:highlight>
                  <a:srgbClr val="FFFF00"/>
                </a:highlight>
              </a:rPr>
              <a:t>Uitreikende instanties</a:t>
            </a:r>
            <a:endParaRPr lang="en-GB" b="1">
              <a:solidFill>
                <a:schemeClr val="bg2"/>
              </a:solidFill>
              <a:highlight>
                <a:srgbClr val="FFFF00"/>
              </a:highlight>
            </a:endParaRPr>
          </a:p>
        </p:txBody>
      </p:sp>
      <p:sp>
        <p:nvSpPr>
          <p:cNvPr id="21" name="Oval 20">
            <a:extLst>
              <a:ext uri="{FF2B5EF4-FFF2-40B4-BE49-F238E27FC236}">
                <a16:creationId xmlns:a16="http://schemas.microsoft.com/office/drawing/2014/main" id="{7FAD7AD4-A4E3-869B-3079-9426D1A07076}"/>
              </a:ext>
            </a:extLst>
          </p:cNvPr>
          <p:cNvSpPr/>
          <p:nvPr/>
        </p:nvSpPr>
        <p:spPr>
          <a:xfrm>
            <a:off x="3069465" y="2840053"/>
            <a:ext cx="2833085" cy="2408087"/>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b"/>
          <a:lstStyle/>
          <a:p>
            <a:pPr algn="ctr"/>
            <a:r>
              <a:rPr lang="nl-BE" b="1">
                <a:solidFill>
                  <a:schemeClr val="bg2"/>
                </a:solidFill>
                <a:highlight>
                  <a:srgbClr val="FFFF00"/>
                </a:highlight>
              </a:rPr>
              <a:t>Kenmerken bij het delen</a:t>
            </a:r>
            <a:endParaRPr lang="en-GB" b="1">
              <a:solidFill>
                <a:schemeClr val="bg2"/>
              </a:solidFill>
              <a:highlight>
                <a:srgbClr val="FFFF00"/>
              </a:highlight>
            </a:endParaRPr>
          </a:p>
        </p:txBody>
      </p:sp>
      <p:sp>
        <p:nvSpPr>
          <p:cNvPr id="22" name="Oval 21">
            <a:extLst>
              <a:ext uri="{FF2B5EF4-FFF2-40B4-BE49-F238E27FC236}">
                <a16:creationId xmlns:a16="http://schemas.microsoft.com/office/drawing/2014/main" id="{7EBD1D3A-35F9-A2BE-F3F0-331A74913F6C}"/>
              </a:ext>
            </a:extLst>
          </p:cNvPr>
          <p:cNvSpPr/>
          <p:nvPr/>
        </p:nvSpPr>
        <p:spPr>
          <a:xfrm>
            <a:off x="5306096" y="3464418"/>
            <a:ext cx="1806801" cy="102645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b"/>
          <a:lstStyle/>
          <a:p>
            <a:pPr algn="ctr"/>
            <a:endParaRPr lang="en-GB" b="1">
              <a:solidFill>
                <a:schemeClr val="bg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g11eaa257ea4_0_0"/>
          <p:cNvSpPr txBox="1"/>
          <p:nvPr/>
        </p:nvSpPr>
        <p:spPr>
          <a:xfrm>
            <a:off x="628651" y="253470"/>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Bestaande standaarden</a:t>
            </a:r>
            <a:endParaRPr sz="3200" b="1"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25BA3412-447F-A58A-437C-B12511DF131C}"/>
              </a:ext>
            </a:extLst>
          </p:cNvPr>
          <p:cNvPicPr>
            <a:picLocks noChangeAspect="1"/>
          </p:cNvPicPr>
          <p:nvPr/>
        </p:nvPicPr>
        <p:blipFill>
          <a:blip r:embed="rId3"/>
          <a:stretch>
            <a:fillRect/>
          </a:stretch>
        </p:blipFill>
        <p:spPr>
          <a:xfrm>
            <a:off x="1827963" y="1147738"/>
            <a:ext cx="5488073" cy="344154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g100fc85e5a5_0_154"/>
          <p:cNvSpPr/>
          <p:nvPr/>
        </p:nvSpPr>
        <p:spPr>
          <a:xfrm>
            <a:off x="648459" y="1423940"/>
            <a:ext cx="8073600" cy="600000"/>
          </a:xfrm>
          <a:prstGeom prst="rect">
            <a:avLst/>
          </a:prstGeom>
          <a:solidFill>
            <a:srgbClr val="FFFCC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839" name="Google Shape;839;g100fc85e5a5_0_154"/>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Scope van het project</a:t>
            </a:r>
            <a:endParaRPr sz="3200" b="1" i="0" u="none" strike="noStrike" cap="none">
              <a:solidFill>
                <a:srgbClr val="000000"/>
              </a:solidFill>
              <a:latin typeface="Arial"/>
              <a:ea typeface="Arial"/>
              <a:cs typeface="Arial"/>
              <a:sym typeface="Arial"/>
            </a:endParaRPr>
          </a:p>
        </p:txBody>
      </p:sp>
      <p:sp>
        <p:nvSpPr>
          <p:cNvPr id="840" name="Google Shape;840;g100fc85e5a5_0_154"/>
          <p:cNvSpPr/>
          <p:nvPr/>
        </p:nvSpPr>
        <p:spPr>
          <a:xfrm>
            <a:off x="648459" y="945378"/>
            <a:ext cx="8073600" cy="48960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chemeClr val="dk1"/>
                </a:solidFill>
                <a:latin typeface="Arial"/>
                <a:ea typeface="Arial"/>
                <a:cs typeface="Arial"/>
                <a:sym typeface="Arial"/>
              </a:rPr>
              <a:t>Ontwikkel een semantisch framework voor het in kaart brengen van</a:t>
            </a:r>
            <a:r>
              <a:rPr lang="nl-BE" b="1">
                <a:solidFill>
                  <a:schemeClr val="dk1"/>
                </a:solidFill>
              </a:rPr>
              <a:t> leercredentials </a:t>
            </a:r>
            <a:r>
              <a:rPr lang="nl-BE" sz="1400" b="1" i="0" u="none" strike="noStrike" cap="none">
                <a:solidFill>
                  <a:schemeClr val="dk1"/>
                </a:solidFill>
                <a:latin typeface="Arial"/>
                <a:ea typeface="Arial"/>
                <a:cs typeface="Arial"/>
                <a:sym typeface="Arial"/>
              </a:rPr>
              <a:t>en het delen van leercredential-data</a:t>
            </a:r>
            <a:endParaRPr sz="1400" b="0" i="0" u="none" strike="noStrike" cap="none">
              <a:solidFill>
                <a:srgbClr val="000000"/>
              </a:solidFill>
              <a:latin typeface="Arial"/>
              <a:ea typeface="Arial"/>
              <a:cs typeface="Arial"/>
              <a:sym typeface="Arial"/>
            </a:endParaRPr>
          </a:p>
        </p:txBody>
      </p:sp>
      <p:sp>
        <p:nvSpPr>
          <p:cNvPr id="841" name="Google Shape;841;g100fc85e5a5_0_154"/>
          <p:cNvSpPr/>
          <p:nvPr/>
        </p:nvSpPr>
        <p:spPr>
          <a:xfrm>
            <a:off x="648459" y="1567301"/>
            <a:ext cx="80736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0" i="1" u="none" strike="noStrike" cap="none">
                <a:solidFill>
                  <a:schemeClr val="dk1"/>
                </a:solidFill>
                <a:latin typeface="Arial"/>
                <a:ea typeface="Arial"/>
                <a:cs typeface="Arial"/>
                <a:sym typeface="Arial"/>
              </a:rPr>
              <a:t>Ontwikkel een duurzaam </a:t>
            </a:r>
            <a:r>
              <a:rPr lang="nl-BE" sz="1400" b="1" i="1" u="none" strike="noStrike" cap="none">
                <a:solidFill>
                  <a:schemeClr val="dk1"/>
                </a:solidFill>
                <a:latin typeface="Arial"/>
                <a:ea typeface="Arial"/>
                <a:cs typeface="Arial"/>
                <a:sym typeface="Arial"/>
              </a:rPr>
              <a:t>applicatieprofiel</a:t>
            </a:r>
            <a:r>
              <a:rPr lang="nl-BE" sz="1400" b="0" i="1" u="none" strike="noStrike" cap="none">
                <a:solidFill>
                  <a:schemeClr val="dk1"/>
                </a:solidFill>
                <a:latin typeface="Arial"/>
                <a:ea typeface="Arial"/>
                <a:cs typeface="Arial"/>
                <a:sym typeface="Arial"/>
              </a:rPr>
              <a:t> en </a:t>
            </a:r>
            <a:r>
              <a:rPr lang="nl-BE" sz="1400" b="1" i="1" u="none" strike="noStrike" cap="none">
                <a:solidFill>
                  <a:schemeClr val="dk1"/>
                </a:solidFill>
                <a:latin typeface="Arial"/>
                <a:ea typeface="Arial"/>
                <a:cs typeface="Arial"/>
                <a:sym typeface="Arial"/>
              </a:rPr>
              <a:t>vocabularium </a:t>
            </a:r>
            <a:r>
              <a:rPr lang="nl-BE" sz="1400" b="0" i="1" u="none" strike="noStrike" cap="none">
                <a:solidFill>
                  <a:schemeClr val="dk1"/>
                </a:solidFill>
                <a:latin typeface="Arial"/>
                <a:ea typeface="Arial"/>
                <a:cs typeface="Arial"/>
                <a:sym typeface="Arial"/>
              </a:rPr>
              <a:t>voor </a:t>
            </a:r>
            <a:r>
              <a:rPr lang="nl-BE" i="1">
                <a:solidFill>
                  <a:schemeClr val="dk1"/>
                </a:solidFill>
              </a:rPr>
              <a:t>Leercredentials</a:t>
            </a:r>
            <a:r>
              <a:rPr lang="nl-BE" sz="1400" b="0" i="1"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842" name="Google Shape;842;g100fc85e5a5_0_154"/>
          <p:cNvSpPr txBox="1">
            <a:spLocks noGrp="1"/>
          </p:cNvSpPr>
          <p:nvPr>
            <p:ph type="body" idx="4294967295"/>
          </p:nvPr>
        </p:nvSpPr>
        <p:spPr>
          <a:xfrm>
            <a:off x="666000" y="2243025"/>
            <a:ext cx="8038500" cy="2448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300"/>
              </a:spcBef>
              <a:spcAft>
                <a:spcPts val="0"/>
              </a:spcAft>
              <a:buSzPts val="1980"/>
              <a:buNone/>
            </a:pPr>
            <a:r>
              <a:rPr lang="nl-BE" sz="1400">
                <a:solidFill>
                  <a:srgbClr val="000000"/>
                </a:solidFill>
                <a:latin typeface="Arial"/>
                <a:ea typeface="Arial"/>
                <a:cs typeface="Arial"/>
                <a:sym typeface="Arial"/>
              </a:rPr>
              <a:t>We volgen de OSLO methodiek, wat betekent dat:</a:t>
            </a:r>
            <a:endParaRPr sz="1400">
              <a:solidFill>
                <a:srgbClr val="000000"/>
              </a:solidFill>
              <a:latin typeface="Arial"/>
              <a:ea typeface="Arial"/>
              <a:cs typeface="Arial"/>
              <a:sym typeface="Arial"/>
            </a:endParaRPr>
          </a:p>
          <a:p>
            <a:pPr marL="457200" lvl="0" indent="457200" algn="l" rtl="0">
              <a:spcBef>
                <a:spcPts val="300"/>
              </a:spcBef>
              <a:spcAft>
                <a:spcPts val="0"/>
              </a:spcAft>
              <a:buNone/>
            </a:pPr>
            <a:endParaRPr sz="1400">
              <a:solidFill>
                <a:srgbClr val="000000"/>
              </a:solidFill>
              <a:latin typeface="Arial"/>
              <a:ea typeface="Arial"/>
              <a:cs typeface="Arial"/>
              <a:sym typeface="Arial"/>
            </a:endParaRPr>
          </a:p>
          <a:p>
            <a:pPr marL="457200" lvl="0" indent="457200" algn="l" rtl="0">
              <a:spcBef>
                <a:spcPts val="300"/>
              </a:spcBef>
              <a:spcAft>
                <a:spcPts val="0"/>
              </a:spcAft>
              <a:buNone/>
            </a:pPr>
            <a:r>
              <a:rPr lang="nl-BE" sz="1400">
                <a:solidFill>
                  <a:srgbClr val="000000"/>
                </a:solidFill>
                <a:latin typeface="Arial"/>
                <a:ea typeface="Arial"/>
                <a:cs typeface="Arial"/>
                <a:sym typeface="Arial"/>
              </a:rPr>
              <a:t>We starten van use cases</a:t>
            </a:r>
            <a:endParaRPr sz="1400">
              <a:solidFill>
                <a:srgbClr val="000000"/>
              </a:solidFill>
              <a:latin typeface="Arial"/>
              <a:ea typeface="Arial"/>
              <a:cs typeface="Arial"/>
              <a:sym typeface="Arial"/>
            </a:endParaRPr>
          </a:p>
          <a:p>
            <a:pPr marL="457200" lvl="0" indent="457200" algn="l" rtl="0">
              <a:lnSpc>
                <a:spcPct val="90000"/>
              </a:lnSpc>
              <a:spcBef>
                <a:spcPts val="300"/>
              </a:spcBef>
              <a:spcAft>
                <a:spcPts val="0"/>
              </a:spcAft>
              <a:buNone/>
            </a:pPr>
            <a:endParaRPr sz="1400">
              <a:solidFill>
                <a:srgbClr val="000000"/>
              </a:solidFill>
              <a:latin typeface="Arial"/>
              <a:ea typeface="Arial"/>
              <a:cs typeface="Arial"/>
              <a:sym typeface="Arial"/>
            </a:endParaRPr>
          </a:p>
          <a:p>
            <a:pPr marL="457200" lvl="0" indent="457200" algn="l" rtl="0">
              <a:lnSpc>
                <a:spcPct val="90000"/>
              </a:lnSpc>
              <a:spcBef>
                <a:spcPts val="300"/>
              </a:spcBef>
              <a:spcAft>
                <a:spcPts val="0"/>
              </a:spcAft>
              <a:buNone/>
            </a:pP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None/>
            </a:pP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None/>
            </a:pPr>
            <a:r>
              <a:rPr lang="nl-BE" sz="1400">
                <a:solidFill>
                  <a:srgbClr val="000000"/>
                </a:solidFill>
                <a:latin typeface="Arial"/>
                <a:ea typeface="Arial"/>
                <a:cs typeface="Arial"/>
                <a:sym typeface="Arial"/>
              </a:rPr>
              <a:t>We definiëren zelf zaken waar nodig</a:t>
            </a: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None/>
            </a:pP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0"/>
              </a:spcAft>
              <a:buNone/>
            </a:pPr>
            <a:endParaRPr sz="1400">
              <a:solidFill>
                <a:srgbClr val="000000"/>
              </a:solidFill>
              <a:latin typeface="Arial"/>
              <a:ea typeface="Arial"/>
              <a:cs typeface="Arial"/>
              <a:sym typeface="Arial"/>
            </a:endParaRPr>
          </a:p>
          <a:p>
            <a:pPr marL="457200" lvl="0" indent="457200" algn="l" rtl="0">
              <a:spcBef>
                <a:spcPts val="0"/>
              </a:spcBef>
              <a:spcAft>
                <a:spcPts val="0"/>
              </a:spcAft>
              <a:buNone/>
            </a:pPr>
            <a:r>
              <a:rPr lang="nl-BE" sz="1400">
                <a:solidFill>
                  <a:srgbClr val="000000"/>
                </a:solidFill>
                <a:latin typeface="Arial"/>
                <a:ea typeface="Arial"/>
                <a:cs typeface="Arial"/>
                <a:sym typeface="Arial"/>
              </a:rPr>
              <a:t>We aligneren zoveel mogelijk met bestaande standaarden</a:t>
            </a: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None/>
            </a:pP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None/>
            </a:pPr>
            <a:endParaRPr sz="1400">
              <a:solidFill>
                <a:srgbClr val="000000"/>
              </a:solidFill>
              <a:latin typeface="Arial"/>
              <a:ea typeface="Arial"/>
              <a:cs typeface="Arial"/>
              <a:sym typeface="Arial"/>
            </a:endParaRPr>
          </a:p>
        </p:txBody>
      </p:sp>
      <p:pic>
        <p:nvPicPr>
          <p:cNvPr id="843" name="Google Shape;843;g100fc85e5a5_0_154"/>
          <p:cNvPicPr preferRelativeResize="0"/>
          <p:nvPr/>
        </p:nvPicPr>
        <p:blipFill>
          <a:blip r:embed="rId3">
            <a:alphaModFix/>
          </a:blip>
          <a:stretch>
            <a:fillRect/>
          </a:stretch>
        </p:blipFill>
        <p:spPr>
          <a:xfrm>
            <a:off x="817547" y="2637893"/>
            <a:ext cx="587901" cy="528000"/>
          </a:xfrm>
          <a:prstGeom prst="rect">
            <a:avLst/>
          </a:prstGeom>
          <a:noFill/>
          <a:ln>
            <a:noFill/>
          </a:ln>
        </p:spPr>
      </p:pic>
      <p:pic>
        <p:nvPicPr>
          <p:cNvPr id="844" name="Google Shape;844;g100fc85e5a5_0_154"/>
          <p:cNvPicPr preferRelativeResize="0"/>
          <p:nvPr/>
        </p:nvPicPr>
        <p:blipFill>
          <a:blip r:embed="rId4">
            <a:alphaModFix/>
          </a:blip>
          <a:stretch>
            <a:fillRect/>
          </a:stretch>
        </p:blipFill>
        <p:spPr>
          <a:xfrm>
            <a:off x="817547" y="3447004"/>
            <a:ext cx="587901" cy="528000"/>
          </a:xfrm>
          <a:prstGeom prst="rect">
            <a:avLst/>
          </a:prstGeom>
          <a:noFill/>
          <a:ln>
            <a:noFill/>
          </a:ln>
        </p:spPr>
      </p:pic>
      <p:pic>
        <p:nvPicPr>
          <p:cNvPr id="845" name="Google Shape;845;g100fc85e5a5_0_154"/>
          <p:cNvPicPr preferRelativeResize="0"/>
          <p:nvPr/>
        </p:nvPicPr>
        <p:blipFill>
          <a:blip r:embed="rId5">
            <a:alphaModFix/>
          </a:blip>
          <a:stretch>
            <a:fillRect/>
          </a:stretch>
        </p:blipFill>
        <p:spPr>
          <a:xfrm>
            <a:off x="817547" y="4256114"/>
            <a:ext cx="587901" cy="52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gfba70e22ce_0_1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gfba70e22ce_0_1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gfba70e22ce_0_1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UML</a:t>
            </a:r>
            <a:endParaRPr sz="37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Unified Modeling Language</a:t>
            </a:r>
            <a:endParaRPr sz="3200" b="1" i="0" u="none" strike="noStrike" cap="none">
              <a:solidFill>
                <a:srgbClr val="000000"/>
              </a:solidFill>
              <a:latin typeface="Arial"/>
              <a:ea typeface="Arial"/>
              <a:cs typeface="Arial"/>
              <a:sym typeface="Arial"/>
            </a:endParaRPr>
          </a:p>
        </p:txBody>
      </p:sp>
      <p:pic>
        <p:nvPicPr>
          <p:cNvPr id="878" name="Google Shape;878;gfba70e22ce_0_15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6"/>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a:buSzPts val="3200"/>
            </a:pPr>
            <a:r>
              <a:rPr lang="nl-BE" sz="3200" b="1" i="0" u="none" strike="noStrike" cap="none">
                <a:solidFill>
                  <a:srgbClr val="000000"/>
                </a:solidFill>
                <a:latin typeface="Arial"/>
                <a:ea typeface="Arial"/>
                <a:cs typeface="Arial"/>
                <a:sym typeface="Arial"/>
              </a:rPr>
              <a:t>Basisconcepten UML</a:t>
            </a:r>
            <a:r>
              <a:rPr lang="nl-BE" sz="3200" b="1"/>
              <a:t> klassendiagram</a:t>
            </a:r>
            <a:endParaRPr sz="3200" b="1" i="0" u="none" strike="noStrike" cap="none">
              <a:solidFill>
                <a:srgbClr val="000000"/>
              </a:solidFill>
              <a:latin typeface="Arial"/>
              <a:ea typeface="Arial"/>
              <a:cs typeface="Arial"/>
              <a:sym typeface="Arial"/>
            </a:endParaRPr>
          </a:p>
        </p:txBody>
      </p:sp>
      <p:sp>
        <p:nvSpPr>
          <p:cNvPr id="884" name="Google Shape;884;p16"/>
          <p:cNvSpPr txBox="1"/>
          <p:nvPr/>
        </p:nvSpPr>
        <p:spPr>
          <a:xfrm>
            <a:off x="853775" y="1194625"/>
            <a:ext cx="5841600" cy="3218100"/>
          </a:xfrm>
          <a:prstGeom prst="rect">
            <a:avLst/>
          </a:prstGeom>
          <a:noFill/>
          <a:ln>
            <a:noFill/>
          </a:ln>
        </p:spPr>
        <p:txBody>
          <a:bodyPr spcFirstLastPara="1" wrap="square" lIns="91425" tIns="45700" rIns="91425" bIns="0" anchor="t" anchorCtr="0">
            <a:normAutofit fontScale="85000" lnSpcReduction="20000"/>
          </a:bodyPr>
          <a:lstStyle/>
          <a:p>
            <a:pPr>
              <a:buSzPts val="1400"/>
            </a:pPr>
            <a:r>
              <a:rPr lang="nl-BE"/>
              <a:t>Voorbeeld</a:t>
            </a:r>
            <a:r>
              <a:rPr lang="nl-BE" sz="1400" b="0" i="0" u="none" strike="noStrike" cap="none">
                <a:solidFill>
                  <a:srgbClr val="000000"/>
                </a:solidFill>
                <a:latin typeface="Arial"/>
                <a:ea typeface="Arial"/>
                <a:cs typeface="Arial"/>
                <a:sym typeface="Arial"/>
              </a:rPr>
              <a:t>: </a:t>
            </a:r>
            <a:r>
              <a:rPr lang="nl-BE" sz="1400" b="0" i="0" u="sng" strike="noStrike" cap="none">
                <a:solidFill>
                  <a:srgbClr val="000000"/>
                </a:solidFill>
                <a:latin typeface="Arial"/>
                <a:ea typeface="Arial"/>
                <a:cs typeface="Arial"/>
                <a:sym typeface="Arial"/>
              </a:rPr>
              <a:t>Adoptie van een dier uit het asiel door een persoon.</a:t>
            </a:r>
            <a:endParaRPr sz="1400" b="0" i="0" u="sng"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Concepten</a:t>
            </a:r>
            <a:endParaRPr sz="1400" b="0" i="0" u="none" strike="noStrike" cap="none">
              <a:solidFill>
                <a:srgbClr val="000000"/>
              </a:solidFill>
              <a:latin typeface="Arial"/>
              <a:ea typeface="Arial"/>
              <a:cs typeface="Arial"/>
              <a:sym typeface="Arial"/>
            </a:endParaRPr>
          </a:p>
          <a:p>
            <a:pPr marL="457200" marR="0" lvl="0"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Relaties</a:t>
            </a:r>
            <a:endParaRPr sz="1400" b="0" i="0" u="none" strike="noStrike" cap="none">
              <a:solidFill>
                <a:srgbClr val="000000"/>
              </a:solidFill>
              <a:latin typeface="Arial"/>
              <a:ea typeface="Arial"/>
              <a:cs typeface="Arial"/>
              <a:sym typeface="Arial"/>
            </a:endParaRPr>
          </a:p>
          <a:p>
            <a:pPr marL="914400" lvl="1" indent="-317500">
              <a:lnSpc>
                <a:spcPct val="115000"/>
              </a:lnSpc>
              <a:spcBef>
                <a:spcPts val="1000"/>
              </a:spcBef>
              <a:buSzPts val="1400"/>
              <a:buFont typeface="Arial"/>
              <a:buChar char="○"/>
            </a:pPr>
            <a:r>
              <a:rPr lang="nl-BE" sz="1400" b="0" i="0" u="none" strike="noStrike" cap="none">
                <a:solidFill>
                  <a:srgbClr val="000000"/>
                </a:solidFill>
                <a:latin typeface="Arial"/>
                <a:ea typeface="Arial"/>
                <a:cs typeface="Arial"/>
                <a:sym typeface="Arial"/>
              </a:rPr>
              <a:t>Associatie</a:t>
            </a:r>
            <a:r>
              <a:rPr lang="nl-BE"/>
              <a:t>, aggregatie en compositie</a:t>
            </a:r>
            <a:endParaRPr sz="1400" b="0" i="0" u="none" strike="noStrike" cap="none">
              <a:solidFill>
                <a:srgbClr val="000000"/>
              </a:solidFill>
              <a:latin typeface="Arial"/>
              <a:ea typeface="Arial"/>
              <a:cs typeface="Arial"/>
              <a:sym typeface="Arial"/>
            </a:endParaRPr>
          </a:p>
          <a:p>
            <a:pPr marL="914400" marR="0" lvl="1" indent="-317500" algn="l" rtl="0">
              <a:lnSpc>
                <a:spcPct val="115000"/>
              </a:lnSpc>
              <a:spcBef>
                <a:spcPts val="100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Generalisatie</a:t>
            </a:r>
            <a:endParaRPr sz="1400" b="0" i="0" u="none" strike="noStrike" cap="none">
              <a:solidFill>
                <a:srgbClr val="000000"/>
              </a:solidFill>
              <a:latin typeface="Arial"/>
              <a:ea typeface="Arial"/>
              <a:cs typeface="Arial"/>
              <a:sym typeface="Arial"/>
            </a:endParaRPr>
          </a:p>
          <a:p>
            <a:pPr marL="457200" indent="-317500">
              <a:lnSpc>
                <a:spcPct val="115000"/>
              </a:lnSpc>
              <a:spcBef>
                <a:spcPts val="1000"/>
              </a:spcBef>
              <a:buSzPts val="1400"/>
              <a:buFont typeface="Arial"/>
              <a:buChar char="●"/>
            </a:pPr>
            <a:r>
              <a:rPr lang="nl-BE" sz="1400" b="0" i="0" u="none" strike="noStrike" cap="none">
                <a:solidFill>
                  <a:srgbClr val="000000"/>
                </a:solidFill>
                <a:latin typeface="Arial"/>
                <a:ea typeface="Arial"/>
                <a:cs typeface="Arial"/>
                <a:sym typeface="Arial"/>
              </a:rPr>
              <a:t>Attributen</a:t>
            </a:r>
            <a:r>
              <a:rPr lang="nl-BE"/>
              <a:t> en hun types</a:t>
            </a:r>
          </a:p>
          <a:p>
            <a:pPr marL="457200" marR="0" lvl="0" indent="-317500" algn="l">
              <a:lnSpc>
                <a:spcPct val="114999"/>
              </a:lnSpc>
              <a:spcBef>
                <a:spcPts val="1000"/>
              </a:spcBef>
              <a:spcAft>
                <a:spcPts val="0"/>
              </a:spcAft>
              <a:buClr>
                <a:srgbClr val="000000"/>
              </a:buClr>
              <a:buSzPts val="1400"/>
              <a:buFont typeface="Arial"/>
              <a:buChar char="●"/>
            </a:pPr>
            <a:r>
              <a:rPr lang="nl-BE" err="1"/>
              <a:t>Kardinaliteiten</a:t>
            </a:r>
            <a:endParaRPr lang="nl-BE"/>
          </a:p>
          <a:p>
            <a:pPr marL="457200" indent="-317500">
              <a:lnSpc>
                <a:spcPct val="114999"/>
              </a:lnSpc>
              <a:spcBef>
                <a:spcPts val="1000"/>
              </a:spcBef>
              <a:buSzPts val="1400"/>
              <a:buFont typeface="Arial"/>
              <a:buChar char="●"/>
            </a:pPr>
            <a:r>
              <a:rPr lang="nl-BE"/>
              <a:t>UML in OSLO specificaties</a:t>
            </a:r>
          </a:p>
          <a:p>
            <a:pPr marL="914400" lvl="1" indent="-317500">
              <a:lnSpc>
                <a:spcPct val="114999"/>
              </a:lnSpc>
              <a:spcBef>
                <a:spcPts val="1000"/>
              </a:spcBef>
              <a:buSzPts val="1400"/>
              <a:buFont typeface="Arial,Sans-Serif"/>
              <a:buChar char="○"/>
            </a:pPr>
            <a:r>
              <a:rPr lang="nl-BE"/>
              <a:t>Specifieke toegevoegde informatie a.d.h.v. </a:t>
            </a:r>
            <a:r>
              <a:rPr lang="nl-BE" i="1"/>
              <a:t>tags</a:t>
            </a:r>
            <a:endParaRPr lang="nl-BE"/>
          </a:p>
          <a:p>
            <a:pPr marL="914400" lvl="1" indent="-317500">
              <a:lnSpc>
                <a:spcPct val="114999"/>
              </a:lnSpc>
              <a:spcBef>
                <a:spcPts val="1000"/>
              </a:spcBef>
              <a:buSzPts val="1400"/>
              <a:buFont typeface="Arial,Sans-Serif"/>
              <a:buChar char="○"/>
            </a:pPr>
            <a:r>
              <a:rPr lang="nl-BE"/>
              <a:t>Applicatieprofiel</a:t>
            </a:r>
            <a:endParaRPr lang="en-US"/>
          </a:p>
          <a:p>
            <a:pPr marL="914400" lvl="1" indent="-317500">
              <a:lnSpc>
                <a:spcPct val="114999"/>
              </a:lnSpc>
              <a:spcBef>
                <a:spcPts val="1000"/>
              </a:spcBef>
              <a:buSzPts val="1400"/>
              <a:buFont typeface="Arial,Sans-Serif"/>
              <a:buChar char="○"/>
            </a:pPr>
            <a:r>
              <a:rPr lang="nl-BE"/>
              <a:t>Vocabularium</a:t>
            </a:r>
            <a:endParaRPr lang="en-US"/>
          </a:p>
          <a:p>
            <a:pPr marL="139700" lvl="8">
              <a:lnSpc>
                <a:spcPct val="114999"/>
              </a:lnSpc>
              <a:spcBef>
                <a:spcPts val="1000"/>
              </a:spcBef>
              <a:buSzPts val="1400"/>
            </a:pPr>
            <a:endParaRPr lang="nl-BE"/>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901" name="Google Shape;901;p17"/>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Concepten of Klassen</a:t>
            </a:r>
            <a:endParaRPr sz="3200" b="1" i="0" u="none" strike="noStrike" cap="none">
              <a:solidFill>
                <a:srgbClr val="000000"/>
              </a:solidFill>
              <a:latin typeface="Arial"/>
              <a:ea typeface="Arial"/>
              <a:cs typeface="Arial"/>
              <a:sym typeface="Arial"/>
            </a:endParaRPr>
          </a:p>
        </p:txBody>
      </p:sp>
      <p:pic>
        <p:nvPicPr>
          <p:cNvPr id="2" name="Afbeelding 2">
            <a:extLst>
              <a:ext uri="{FF2B5EF4-FFF2-40B4-BE49-F238E27FC236}">
                <a16:creationId xmlns:a16="http://schemas.microsoft.com/office/drawing/2014/main" id="{73999CAD-0043-7555-0B9A-7D06AB8A81CE}"/>
              </a:ext>
            </a:extLst>
          </p:cNvPr>
          <p:cNvPicPr>
            <a:picLocks noChangeAspect="1"/>
          </p:cNvPicPr>
          <p:nvPr/>
        </p:nvPicPr>
        <p:blipFill>
          <a:blip r:embed="rId3"/>
          <a:stretch>
            <a:fillRect/>
          </a:stretch>
        </p:blipFill>
        <p:spPr>
          <a:xfrm>
            <a:off x="659423" y="1013099"/>
            <a:ext cx="5723792" cy="379431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29" name="Google Shape;929;p18"/>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a:t>Associatie</a:t>
            </a:r>
            <a:endParaRPr sz="3200" b="1" i="0" u="none" strike="noStrike" cap="none">
              <a:solidFill>
                <a:srgbClr val="000000"/>
              </a:solidFill>
              <a:latin typeface="Arial"/>
              <a:ea typeface="Arial"/>
              <a:cs typeface="Arial"/>
              <a:sym typeface="Arial"/>
            </a:endParaRPr>
          </a:p>
        </p:txBody>
      </p:sp>
      <p:pic>
        <p:nvPicPr>
          <p:cNvPr id="3" name="Afbeelding 3">
            <a:extLst>
              <a:ext uri="{FF2B5EF4-FFF2-40B4-BE49-F238E27FC236}">
                <a16:creationId xmlns:a16="http://schemas.microsoft.com/office/drawing/2014/main" id="{121891CB-AA72-0ABA-BD94-4D5F3A5ABB07}"/>
              </a:ext>
            </a:extLst>
          </p:cNvPr>
          <p:cNvPicPr>
            <a:picLocks noChangeAspect="1"/>
          </p:cNvPicPr>
          <p:nvPr/>
        </p:nvPicPr>
        <p:blipFill>
          <a:blip r:embed="rId3"/>
          <a:stretch>
            <a:fillRect/>
          </a:stretch>
        </p:blipFill>
        <p:spPr>
          <a:xfrm>
            <a:off x="628650" y="869559"/>
            <a:ext cx="6102927" cy="39932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7" name="Google Shape;957;g10266876ac1_0_81"/>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a:buSzPts val="3200"/>
            </a:pPr>
            <a:r>
              <a:rPr lang="nl-BE" sz="3200" b="1" i="0" u="none" strike="noStrike" cap="none">
                <a:solidFill>
                  <a:srgbClr val="000000"/>
                </a:solidFill>
                <a:latin typeface="Arial"/>
                <a:ea typeface="Arial"/>
                <a:cs typeface="Arial"/>
                <a:sym typeface="Arial"/>
              </a:rPr>
              <a:t>Aggregatie</a:t>
            </a:r>
            <a:r>
              <a:rPr lang="nl-BE" sz="3200" b="1"/>
              <a:t> en compositie</a:t>
            </a:r>
            <a:endParaRPr sz="3200" b="1" i="0" u="none" strike="noStrike" cap="none">
              <a:solidFill>
                <a:srgbClr val="000000"/>
              </a:solidFill>
              <a:latin typeface="Arial"/>
              <a:ea typeface="Arial"/>
              <a:cs typeface="Arial"/>
              <a:sym typeface="Arial"/>
            </a:endParaRPr>
          </a:p>
        </p:txBody>
      </p:sp>
      <p:pic>
        <p:nvPicPr>
          <p:cNvPr id="2" name="Afbeelding 2">
            <a:extLst>
              <a:ext uri="{FF2B5EF4-FFF2-40B4-BE49-F238E27FC236}">
                <a16:creationId xmlns:a16="http://schemas.microsoft.com/office/drawing/2014/main" id="{EE088096-7812-FB5A-34F4-852C1CA46A10}"/>
              </a:ext>
            </a:extLst>
          </p:cNvPr>
          <p:cNvPicPr>
            <a:picLocks noChangeAspect="1"/>
          </p:cNvPicPr>
          <p:nvPr/>
        </p:nvPicPr>
        <p:blipFill>
          <a:blip r:embed="rId3"/>
          <a:stretch>
            <a:fillRect/>
          </a:stretch>
        </p:blipFill>
        <p:spPr>
          <a:xfrm>
            <a:off x="628650" y="959746"/>
            <a:ext cx="8336972" cy="391673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6" name="Google Shape;936;g1024a3aea71_0_0"/>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Generalisatie</a:t>
            </a:r>
            <a:endParaRPr sz="3200" b="1" i="0" u="none" strike="noStrike" cap="none">
              <a:solidFill>
                <a:srgbClr val="000000"/>
              </a:solidFill>
              <a:latin typeface="Arial"/>
              <a:ea typeface="Arial"/>
              <a:cs typeface="Arial"/>
              <a:sym typeface="Arial"/>
            </a:endParaRPr>
          </a:p>
        </p:txBody>
      </p:sp>
      <p:pic>
        <p:nvPicPr>
          <p:cNvPr id="2" name="Afbeelding 2">
            <a:extLst>
              <a:ext uri="{FF2B5EF4-FFF2-40B4-BE49-F238E27FC236}">
                <a16:creationId xmlns:a16="http://schemas.microsoft.com/office/drawing/2014/main" id="{BDD4EDC8-D0D7-3D16-3E29-8BB8FBEAA9D3}"/>
              </a:ext>
            </a:extLst>
          </p:cNvPr>
          <p:cNvPicPr>
            <a:picLocks noChangeAspect="1"/>
          </p:cNvPicPr>
          <p:nvPr/>
        </p:nvPicPr>
        <p:blipFill>
          <a:blip r:embed="rId3"/>
          <a:stretch>
            <a:fillRect/>
          </a:stretch>
        </p:blipFill>
        <p:spPr>
          <a:xfrm>
            <a:off x="628650" y="860445"/>
            <a:ext cx="6483927" cy="405472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30" name="Google Shape;1030;g10266876ac1_0_1"/>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a:buSzPts val="3200"/>
            </a:pPr>
            <a:r>
              <a:rPr lang="nl-BE" sz="3200" b="1" i="0" u="none" strike="noStrike" cap="none">
                <a:solidFill>
                  <a:srgbClr val="000000"/>
                </a:solidFill>
                <a:latin typeface="Arial"/>
                <a:ea typeface="Arial"/>
                <a:cs typeface="Arial"/>
                <a:sym typeface="Arial"/>
              </a:rPr>
              <a:t>Attributen</a:t>
            </a:r>
            <a:r>
              <a:rPr lang="nl-BE" sz="3200" b="1"/>
              <a:t> en hun types</a:t>
            </a:r>
            <a:endParaRPr sz="3200" b="1" i="0" u="none" strike="noStrike" cap="none">
              <a:solidFill>
                <a:srgbClr val="000000"/>
              </a:solidFill>
              <a:latin typeface="Arial"/>
              <a:ea typeface="Arial"/>
              <a:cs typeface="Arial"/>
              <a:sym typeface="Arial"/>
            </a:endParaRPr>
          </a:p>
        </p:txBody>
      </p:sp>
      <p:pic>
        <p:nvPicPr>
          <p:cNvPr id="3" name="Afbeelding 3">
            <a:extLst>
              <a:ext uri="{FF2B5EF4-FFF2-40B4-BE49-F238E27FC236}">
                <a16:creationId xmlns:a16="http://schemas.microsoft.com/office/drawing/2014/main" id="{99ACD5DB-03C4-4604-B59F-3B1E6C4AE881}"/>
              </a:ext>
            </a:extLst>
          </p:cNvPr>
          <p:cNvPicPr>
            <a:picLocks noChangeAspect="1"/>
          </p:cNvPicPr>
          <p:nvPr/>
        </p:nvPicPr>
        <p:blipFill>
          <a:blip r:embed="rId3"/>
          <a:stretch>
            <a:fillRect/>
          </a:stretch>
        </p:blipFill>
        <p:spPr>
          <a:xfrm>
            <a:off x="680605" y="872653"/>
            <a:ext cx="6137563" cy="40822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Doel van vandaag</a:t>
            </a:r>
            <a:endParaRPr sz="3200" b="1" i="0" u="none" strike="noStrike" cap="none">
              <a:solidFill>
                <a:srgbClr val="000000"/>
              </a:solidFill>
              <a:latin typeface="Arial"/>
              <a:ea typeface="Arial"/>
              <a:cs typeface="Arial"/>
              <a:sym typeface="Arial"/>
            </a:endParaRPr>
          </a:p>
        </p:txBody>
      </p:sp>
      <p:sp>
        <p:nvSpPr>
          <p:cNvPr id="665" name="Google Shape;665;gfa30ed6e57_0_510"/>
          <p:cNvSpPr/>
          <p:nvPr/>
        </p:nvSpPr>
        <p:spPr>
          <a:xfrm>
            <a:off x="684100" y="116255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nl-BE" sz="1500" b="1" i="0" u="none" strike="noStrike" cap="none">
                <a:solidFill>
                  <a:schemeClr val="dk1"/>
                </a:solidFill>
                <a:latin typeface="Arial"/>
                <a:ea typeface="Arial"/>
                <a:cs typeface="Arial"/>
                <a:sym typeface="Arial"/>
              </a:rPr>
              <a:t>Voorstelling van het sneuvelmodel aan de hand van use cases en een overzicht van de bestaande standaarden die van toepassing zijn.</a:t>
            </a:r>
            <a:endParaRPr sz="1500" b="0" i="0" u="none" strike="noStrike" cap="none">
              <a:solidFill>
                <a:srgbClr val="000000"/>
              </a:solidFill>
              <a:latin typeface="Arial"/>
              <a:ea typeface="Arial"/>
              <a:cs typeface="Arial"/>
              <a:sym typeface="Arial"/>
            </a:endParaRPr>
          </a:p>
        </p:txBody>
      </p:sp>
      <p:sp>
        <p:nvSpPr>
          <p:cNvPr id="666" name="Google Shape;666;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Samenvatting van de business werkgroep</a:t>
            </a:r>
            <a:endParaRPr sz="1400" b="0" i="0" u="none" strike="noStrike" cap="none">
              <a:solidFill>
                <a:srgbClr val="000000"/>
              </a:solidFill>
              <a:latin typeface="Arial"/>
              <a:ea typeface="Arial"/>
              <a:cs typeface="Arial"/>
              <a:sym typeface="Arial"/>
            </a:endParaRPr>
          </a:p>
        </p:txBody>
      </p:sp>
      <p:sp>
        <p:nvSpPr>
          <p:cNvPr id="667" name="Google Shape;667;gfa30ed6e57_0_510"/>
          <p:cNvSpPr/>
          <p:nvPr/>
        </p:nvSpPr>
        <p:spPr>
          <a:xfrm>
            <a:off x="6046300" y="3326000"/>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Voorstelling sneuvelmodel &amp; capteren van input</a:t>
            </a:r>
            <a:endParaRPr sz="1400" b="0" i="0" u="none" strike="noStrike" cap="none">
              <a:solidFill>
                <a:srgbClr val="000000"/>
              </a:solidFill>
              <a:latin typeface="Arial"/>
              <a:ea typeface="Arial"/>
              <a:cs typeface="Arial"/>
              <a:sym typeface="Arial"/>
            </a:endParaRPr>
          </a:p>
        </p:txBody>
      </p:sp>
      <p:grpSp>
        <p:nvGrpSpPr>
          <p:cNvPr id="668" name="Google Shape;668;gfa30ed6e57_0_510"/>
          <p:cNvGrpSpPr/>
          <p:nvPr/>
        </p:nvGrpSpPr>
        <p:grpSpPr>
          <a:xfrm>
            <a:off x="1575102" y="2735885"/>
            <a:ext cx="457199" cy="451339"/>
            <a:chOff x="1684338" y="1958975"/>
            <a:chExt cx="123825" cy="122238"/>
          </a:xfrm>
        </p:grpSpPr>
        <p:sp>
          <p:nvSpPr>
            <p:cNvPr id="669" name="Google Shape;669;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0" name="Google Shape;670;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1" name="Google Shape;671;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72" name="Google Shape;672;gfa30ed6e57_0_510"/>
          <p:cNvGrpSpPr/>
          <p:nvPr/>
        </p:nvGrpSpPr>
        <p:grpSpPr>
          <a:xfrm>
            <a:off x="7097229" y="2735872"/>
            <a:ext cx="457151" cy="457156"/>
            <a:chOff x="4143375" y="39688"/>
            <a:chExt cx="1338263" cy="1339849"/>
          </a:xfrm>
        </p:grpSpPr>
        <p:sp>
          <p:nvSpPr>
            <p:cNvPr id="673" name="Google Shape;673;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4" name="Google Shape;674;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5" name="Google Shape;675;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676" name="Google Shape;676;gfa30ed6e57_0_510"/>
          <p:cNvSpPr/>
          <p:nvPr/>
        </p:nvSpPr>
        <p:spPr>
          <a:xfrm>
            <a:off x="3136750" y="33260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Presentatie en discussie over de verschillende bestaande standaarden</a:t>
            </a:r>
            <a:endParaRPr sz="1400" b="0" i="0" u="none" strike="noStrike" cap="none">
              <a:solidFill>
                <a:srgbClr val="000000"/>
              </a:solidFill>
              <a:latin typeface="Arial"/>
              <a:ea typeface="Arial"/>
              <a:cs typeface="Arial"/>
              <a:sym typeface="Arial"/>
            </a:endParaRPr>
          </a:p>
        </p:txBody>
      </p:sp>
      <p:sp>
        <p:nvSpPr>
          <p:cNvPr id="677" name="Google Shape;677;gfa30ed6e57_0_510"/>
          <p:cNvSpPr/>
          <p:nvPr/>
        </p:nvSpPr>
        <p:spPr>
          <a:xfrm>
            <a:off x="4187650" y="2735875"/>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94" name="Google Shape;994;g10266876ac1_0_45"/>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err="1"/>
              <a:t>Kardinaliteiten</a:t>
            </a:r>
            <a:endParaRPr sz="3200" b="1" i="0" u="none" strike="noStrike" cap="none" err="1">
              <a:solidFill>
                <a:srgbClr val="000000"/>
              </a:solidFill>
              <a:latin typeface="Arial"/>
              <a:ea typeface="Arial"/>
              <a:cs typeface="Arial"/>
              <a:sym typeface="Arial"/>
            </a:endParaRPr>
          </a:p>
        </p:txBody>
      </p:sp>
      <p:pic>
        <p:nvPicPr>
          <p:cNvPr id="4" name="Afbeelding 4">
            <a:extLst>
              <a:ext uri="{FF2B5EF4-FFF2-40B4-BE49-F238E27FC236}">
                <a16:creationId xmlns:a16="http://schemas.microsoft.com/office/drawing/2014/main" id="{341E5712-C50B-C575-9BB2-9CB11F5E857D}"/>
              </a:ext>
            </a:extLst>
          </p:cNvPr>
          <p:cNvPicPr>
            <a:picLocks noChangeAspect="1"/>
          </p:cNvPicPr>
          <p:nvPr/>
        </p:nvPicPr>
        <p:blipFill>
          <a:blip r:embed="rId3"/>
          <a:stretch>
            <a:fillRect/>
          </a:stretch>
        </p:blipFill>
        <p:spPr>
          <a:xfrm>
            <a:off x="697923" y="936567"/>
            <a:ext cx="5089813" cy="404968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090702-84C1-0785-9E3E-90A4C2CFDB77}"/>
              </a:ext>
            </a:extLst>
          </p:cNvPr>
          <p:cNvSpPr>
            <a:spLocks noGrp="1"/>
          </p:cNvSpPr>
          <p:nvPr>
            <p:ph type="title"/>
          </p:nvPr>
        </p:nvSpPr>
        <p:spPr/>
        <p:txBody>
          <a:bodyPr/>
          <a:lstStyle/>
          <a:p>
            <a:r>
              <a:rPr lang="nl-NL"/>
              <a:t>UML in OSLO: </a:t>
            </a:r>
            <a:r>
              <a:rPr lang="nl-BE"/>
              <a:t> </a:t>
            </a:r>
            <a:r>
              <a:rPr lang="nl-BE" i="1" err="1"/>
              <a:t>tagged</a:t>
            </a:r>
            <a:r>
              <a:rPr lang="nl-BE" i="1"/>
              <a:t> </a:t>
            </a:r>
            <a:r>
              <a:rPr lang="nl-BE" i="1" err="1"/>
              <a:t>values</a:t>
            </a:r>
            <a:r>
              <a:rPr lang="nl-BE" i="1"/>
              <a:t>, tags</a:t>
            </a:r>
            <a:endParaRPr lang="nl-NL"/>
          </a:p>
        </p:txBody>
      </p:sp>
      <p:sp>
        <p:nvSpPr>
          <p:cNvPr id="3" name="Tijdelijke aanduiding voor tekst 2">
            <a:extLst>
              <a:ext uri="{FF2B5EF4-FFF2-40B4-BE49-F238E27FC236}">
                <a16:creationId xmlns:a16="http://schemas.microsoft.com/office/drawing/2014/main" id="{3E8CA64C-C6F4-8EE1-2C28-BD612E9B5605}"/>
              </a:ext>
            </a:extLst>
          </p:cNvPr>
          <p:cNvSpPr>
            <a:spLocks noGrp="1"/>
          </p:cNvSpPr>
          <p:nvPr>
            <p:ph type="body" idx="1"/>
          </p:nvPr>
        </p:nvSpPr>
        <p:spPr>
          <a:xfrm>
            <a:off x="540000" y="1071275"/>
            <a:ext cx="8064000" cy="3326293"/>
          </a:xfrm>
        </p:spPr>
        <p:txBody>
          <a:bodyPr/>
          <a:lstStyle/>
          <a:p>
            <a:r>
              <a:rPr lang="nl-NL"/>
              <a:t>Tags = oplossing om extra info aan model toe te voegen</a:t>
            </a:r>
          </a:p>
          <a:p>
            <a:pPr lvl="1"/>
            <a:r>
              <a:rPr lang="nl-NL" err="1">
                <a:solidFill>
                  <a:srgbClr val="373636"/>
                </a:solidFill>
              </a:rPr>
              <a:t>Key-value</a:t>
            </a:r>
            <a:r>
              <a:rPr lang="nl-NL">
                <a:solidFill>
                  <a:srgbClr val="373636"/>
                </a:solidFill>
              </a:rPr>
              <a:t> pairs (tag naam, tag waarde)</a:t>
            </a:r>
            <a:endParaRPr lang="nl-NL"/>
          </a:p>
          <a:p>
            <a:r>
              <a:rPr lang="nl-NL"/>
              <a:t>Niet limitatieve lijst van tag namen voor OSLO:</a:t>
            </a:r>
          </a:p>
          <a:p>
            <a:pPr lvl="1"/>
            <a:r>
              <a:rPr lang="nl-NL"/>
              <a:t>label-nl: naam - verplicht!</a:t>
            </a:r>
            <a:endParaRPr lang="en-US"/>
          </a:p>
          <a:p>
            <a:pPr lvl="1"/>
            <a:r>
              <a:rPr lang="nl-NL" err="1"/>
              <a:t>definition</a:t>
            </a:r>
            <a:r>
              <a:rPr lang="nl-NL"/>
              <a:t>-nl: definitie - verplicht!</a:t>
            </a:r>
            <a:endParaRPr lang="en-US"/>
          </a:p>
          <a:p>
            <a:pPr lvl="1"/>
            <a:r>
              <a:rPr lang="nl-NL" err="1"/>
              <a:t>uri</a:t>
            </a:r>
            <a:r>
              <a:rPr lang="nl-NL"/>
              <a:t>: voor externe term (</a:t>
            </a:r>
            <a:r>
              <a:rPr lang="nl-NL" err="1"/>
              <a:t>bvb</a:t>
            </a:r>
            <a:r>
              <a:rPr lang="nl-NL"/>
              <a:t>. </a:t>
            </a:r>
            <a:r>
              <a:rPr lang="nl-NL">
                <a:latin typeface="Consolas"/>
              </a:rPr>
              <a:t>http://www.w3.org/ns/person#Person)</a:t>
            </a:r>
          </a:p>
          <a:p>
            <a:pPr lvl="1"/>
            <a:r>
              <a:rPr lang="nl-NL" err="1"/>
              <a:t>parentURI</a:t>
            </a:r>
            <a:r>
              <a:rPr lang="nl-NL"/>
              <a:t>: voor term afgeleid van externe term</a:t>
            </a:r>
          </a:p>
        </p:txBody>
      </p:sp>
    </p:spTree>
    <p:extLst>
      <p:ext uri="{BB962C8B-B14F-4D97-AF65-F5344CB8AC3E}">
        <p14:creationId xmlns:p14="http://schemas.microsoft.com/office/powerpoint/2010/main" val="1582670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090702-84C1-0785-9E3E-90A4C2CFDB77}"/>
              </a:ext>
            </a:extLst>
          </p:cNvPr>
          <p:cNvSpPr>
            <a:spLocks noGrp="1"/>
          </p:cNvSpPr>
          <p:nvPr>
            <p:ph type="title"/>
          </p:nvPr>
        </p:nvSpPr>
        <p:spPr/>
        <p:txBody>
          <a:bodyPr/>
          <a:lstStyle/>
          <a:p>
            <a:r>
              <a:rPr lang="nl-NL"/>
              <a:t>UML in OSLO: </a:t>
            </a:r>
            <a:r>
              <a:rPr lang="nl-BE"/>
              <a:t> </a:t>
            </a:r>
            <a:r>
              <a:rPr lang="nl-BE" i="1"/>
              <a:t>applicatieprofiel</a:t>
            </a:r>
            <a:endParaRPr lang="nl-NL"/>
          </a:p>
        </p:txBody>
      </p:sp>
      <p:sp>
        <p:nvSpPr>
          <p:cNvPr id="3" name="Tijdelijke aanduiding voor tekst 2">
            <a:extLst>
              <a:ext uri="{FF2B5EF4-FFF2-40B4-BE49-F238E27FC236}">
                <a16:creationId xmlns:a16="http://schemas.microsoft.com/office/drawing/2014/main" id="{3E8CA64C-C6F4-8EE1-2C28-BD612E9B5605}"/>
              </a:ext>
            </a:extLst>
          </p:cNvPr>
          <p:cNvSpPr>
            <a:spLocks noGrp="1"/>
          </p:cNvSpPr>
          <p:nvPr>
            <p:ph type="body" idx="1"/>
          </p:nvPr>
        </p:nvSpPr>
        <p:spPr>
          <a:xfrm>
            <a:off x="540000" y="1484025"/>
            <a:ext cx="7677228" cy="2706375"/>
          </a:xfrm>
        </p:spPr>
        <p:txBody>
          <a:bodyPr/>
          <a:lstStyle/>
          <a:p>
            <a:r>
              <a:rPr lang="nl-NL"/>
              <a:t>Tags </a:t>
            </a:r>
            <a:r>
              <a:rPr lang="nl-NL" err="1"/>
              <a:t>ap</a:t>
            </a:r>
            <a:r>
              <a:rPr lang="nl-NL"/>
              <a:t>-... overschrijven die van het vocabularium</a:t>
            </a:r>
          </a:p>
          <a:p>
            <a:pPr lvl="1"/>
            <a:r>
              <a:rPr lang="nl-NL" err="1"/>
              <a:t>ap</a:t>
            </a:r>
            <a:r>
              <a:rPr lang="nl-NL"/>
              <a:t>-label-nl, </a:t>
            </a:r>
            <a:r>
              <a:rPr lang="nl-NL" err="1"/>
              <a:t>ap</a:t>
            </a:r>
            <a:r>
              <a:rPr lang="nl-NL"/>
              <a:t>-</a:t>
            </a:r>
            <a:r>
              <a:rPr lang="nl-NL" err="1"/>
              <a:t>definition</a:t>
            </a:r>
            <a:r>
              <a:rPr lang="nl-NL"/>
              <a:t>-nl</a:t>
            </a:r>
          </a:p>
          <a:p>
            <a:pPr lvl="1"/>
            <a:r>
              <a:rPr lang="nl-NL" err="1"/>
              <a:t>ap</a:t>
            </a:r>
            <a:r>
              <a:rPr lang="nl-NL"/>
              <a:t>-</a:t>
            </a:r>
            <a:r>
              <a:rPr lang="nl-NL" err="1"/>
              <a:t>usageNote</a:t>
            </a:r>
            <a:r>
              <a:rPr lang="nl-NL"/>
              <a:t>-nl: gebruik van deze term in dit applicatieprofiel</a:t>
            </a:r>
          </a:p>
          <a:p>
            <a:pPr>
              <a:buClr>
                <a:srgbClr val="373636"/>
              </a:buClr>
            </a:pPr>
            <a:r>
              <a:rPr lang="nl-NL" err="1">
                <a:solidFill>
                  <a:srgbClr val="7F7F7F"/>
                </a:solidFill>
              </a:rPr>
              <a:t>Kardinaliteiten</a:t>
            </a:r>
            <a:r>
              <a:rPr lang="nl-NL">
                <a:solidFill>
                  <a:srgbClr val="7F7F7F"/>
                </a:solidFill>
              </a:rPr>
              <a:t> worden gepubliceerd</a:t>
            </a:r>
            <a:endParaRPr lang="nl-NL">
              <a:solidFill>
                <a:srgbClr val="373636"/>
              </a:solidFill>
            </a:endParaRPr>
          </a:p>
          <a:p>
            <a:pPr>
              <a:buClr>
                <a:srgbClr val="373636"/>
              </a:buClr>
            </a:pPr>
            <a:r>
              <a:rPr lang="nl-NL">
                <a:solidFill>
                  <a:srgbClr val="7F7F7F"/>
                </a:solidFill>
              </a:rPr>
              <a:t>Diagram wordt gepubliceerd</a:t>
            </a:r>
            <a:endParaRPr lang="nl-NL"/>
          </a:p>
        </p:txBody>
      </p:sp>
    </p:spTree>
    <p:extLst>
      <p:ext uri="{BB962C8B-B14F-4D97-AF65-F5344CB8AC3E}">
        <p14:creationId xmlns:p14="http://schemas.microsoft.com/office/powerpoint/2010/main" val="1882946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20"/>
          <p:cNvPicPr preferRelativeResize="0"/>
          <p:nvPr/>
        </p:nvPicPr>
        <p:blipFill rotWithShape="1">
          <a:blip r:embed="rId3">
            <a:alphaModFix/>
          </a:blip>
          <a:srcRect l="953" t="1837" r="687" b="22224"/>
          <a:stretch/>
        </p:blipFill>
        <p:spPr>
          <a:xfrm>
            <a:off x="712605" y="1033452"/>
            <a:ext cx="5934300" cy="3739150"/>
          </a:xfrm>
          <a:prstGeom prst="rect">
            <a:avLst/>
          </a:prstGeom>
          <a:noFill/>
          <a:ln w="9525" cap="flat" cmpd="sng">
            <a:solidFill>
              <a:srgbClr val="000000"/>
            </a:solidFill>
            <a:prstDash val="solid"/>
            <a:round/>
            <a:headEnd type="none" w="sm" len="sm"/>
            <a:tailEnd type="none" w="sm" len="sm"/>
          </a:ln>
        </p:spPr>
      </p:pic>
      <p:sp>
        <p:nvSpPr>
          <p:cNvPr id="1036" name="Google Shape;1036;p20"/>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a:buSzPts val="3200"/>
            </a:pPr>
            <a:r>
              <a:rPr lang="nl-BE" sz="2000" b="1" i="0" u="none" strike="noStrike" cap="none">
                <a:solidFill>
                  <a:srgbClr val="000000"/>
                </a:solidFill>
                <a:latin typeface="Arial"/>
                <a:ea typeface="Arial"/>
                <a:cs typeface="Arial"/>
                <a:sym typeface="Arial"/>
              </a:rPr>
              <a:t>Voorbeeld </a:t>
            </a:r>
            <a:r>
              <a:rPr lang="nl-BE" sz="2000" b="1"/>
              <a:t>applicatieprofiel:</a:t>
            </a:r>
            <a:br>
              <a:rPr lang="nl-BE" sz="2000" b="1"/>
            </a:br>
            <a:r>
              <a:rPr lang="nl-BE" sz="2000">
                <a:hlinkClick r:id="rId4"/>
              </a:rPr>
              <a:t>https://data.vlaanderen.be/doc/applicatieprofiel/persoon-basis/</a:t>
            </a:r>
            <a:endParaRPr lang="nl-BE" sz="2000"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pic>
        <p:nvPicPr>
          <p:cNvPr id="1041" name="Google Shape;1041;p22"/>
          <p:cNvPicPr preferRelativeResize="0"/>
          <p:nvPr/>
        </p:nvPicPr>
        <p:blipFill rotWithShape="1">
          <a:blip r:embed="rId3">
            <a:alphaModFix/>
          </a:blip>
          <a:srcRect/>
          <a:stretch/>
        </p:blipFill>
        <p:spPr>
          <a:xfrm>
            <a:off x="5896675" y="863050"/>
            <a:ext cx="3029728" cy="3826551"/>
          </a:xfrm>
          <a:prstGeom prst="rect">
            <a:avLst/>
          </a:prstGeom>
          <a:noFill/>
          <a:ln w="9525" cap="flat" cmpd="sng">
            <a:solidFill>
              <a:srgbClr val="000000"/>
            </a:solidFill>
            <a:prstDash val="solid"/>
            <a:round/>
            <a:headEnd type="none" w="sm" len="sm"/>
            <a:tailEnd type="none" w="sm" len="sm"/>
          </a:ln>
        </p:spPr>
      </p:pic>
      <p:sp>
        <p:nvSpPr>
          <p:cNvPr id="1043" name="Google Shape;1043;p22"/>
          <p:cNvSpPr txBox="1"/>
          <p:nvPr/>
        </p:nvSpPr>
        <p:spPr>
          <a:xfrm>
            <a:off x="628650" y="273869"/>
            <a:ext cx="7886700" cy="735300"/>
          </a:xfrm>
          <a:prstGeom prst="rect">
            <a:avLst/>
          </a:prstGeom>
          <a:noFill/>
          <a:ln>
            <a:noFill/>
          </a:ln>
        </p:spPr>
        <p:txBody>
          <a:bodyPr spcFirstLastPara="1" wrap="square" lIns="68550" tIns="34275" rIns="68550" bIns="34275" anchor="t" anchorCtr="0">
            <a:noAutofit/>
          </a:bodyPr>
          <a:lstStyle/>
          <a:p>
            <a:pPr>
              <a:buSzPts val="3200"/>
            </a:pPr>
            <a:r>
              <a:rPr lang="nl-BE" sz="3200" b="1"/>
              <a:t>Voorbeeld applicatieprofiel: tags en daaruit </a:t>
            </a:r>
            <a:r>
              <a:rPr lang="nl-BE" sz="3200" b="1" err="1"/>
              <a:t>gerenderde</a:t>
            </a:r>
            <a:r>
              <a:rPr lang="nl-BE" sz="3200" b="1"/>
              <a:t> HTML</a:t>
            </a:r>
            <a:endParaRPr lang="nl-BE" sz="3200" b="1" i="0" u="none" strike="noStrike" cap="none">
              <a:solidFill>
                <a:srgbClr val="000000"/>
              </a:solidFill>
              <a:latin typeface="Arial"/>
              <a:ea typeface="Arial"/>
              <a:cs typeface="Arial"/>
            </a:endParaRPr>
          </a:p>
        </p:txBody>
      </p:sp>
      <p:pic>
        <p:nvPicPr>
          <p:cNvPr id="2" name="Afbeelding 2" descr="Afbeelding met tekst&#10;&#10;Automatisch gegenereerde beschrijving">
            <a:extLst>
              <a:ext uri="{FF2B5EF4-FFF2-40B4-BE49-F238E27FC236}">
                <a16:creationId xmlns:a16="http://schemas.microsoft.com/office/drawing/2014/main" id="{8D38B40A-94CA-3F5E-D830-72E52CC5FD49}"/>
              </a:ext>
            </a:extLst>
          </p:cNvPr>
          <p:cNvPicPr>
            <a:picLocks noChangeAspect="1"/>
          </p:cNvPicPr>
          <p:nvPr/>
        </p:nvPicPr>
        <p:blipFill>
          <a:blip r:embed="rId4"/>
          <a:stretch>
            <a:fillRect/>
          </a:stretch>
        </p:blipFill>
        <p:spPr>
          <a:xfrm>
            <a:off x="739204" y="2484681"/>
            <a:ext cx="4331438" cy="1921665"/>
          </a:xfrm>
          <a:prstGeom prst="rect">
            <a:avLst/>
          </a:prstGeom>
        </p:spPr>
      </p:pic>
      <p:sp>
        <p:nvSpPr>
          <p:cNvPr id="5" name="Tekstvak 4">
            <a:extLst>
              <a:ext uri="{FF2B5EF4-FFF2-40B4-BE49-F238E27FC236}">
                <a16:creationId xmlns:a16="http://schemas.microsoft.com/office/drawing/2014/main" id="{7BD26427-7D99-035E-FF94-83DDC7793816}"/>
              </a:ext>
            </a:extLst>
          </p:cNvPr>
          <p:cNvSpPr txBox="1"/>
          <p:nvPr/>
        </p:nvSpPr>
        <p:spPr>
          <a:xfrm>
            <a:off x="736023" y="1524000"/>
            <a:ext cx="44057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800"/>
              <a:t>Voorbeeld: tags voor attribuut </a:t>
            </a:r>
            <a:r>
              <a:rPr lang="nl-NL" sz="1800" i="1" err="1"/>
              <a:t>alternatieveNaam</a:t>
            </a:r>
            <a:br>
              <a:rPr lang="nl-NL" sz="1800" i="1"/>
            </a:br>
            <a:r>
              <a:rPr lang="nl-NL" sz="1800"/>
              <a:t>in klasse </a:t>
            </a:r>
            <a:r>
              <a:rPr lang="nl-NL" sz="1800" i="1"/>
              <a:t>Persoon</a:t>
            </a:r>
          </a:p>
        </p:txBody>
      </p:sp>
      <p:sp>
        <p:nvSpPr>
          <p:cNvPr id="6" name="Pijl: rechts 5">
            <a:extLst>
              <a:ext uri="{FF2B5EF4-FFF2-40B4-BE49-F238E27FC236}">
                <a16:creationId xmlns:a16="http://schemas.microsoft.com/office/drawing/2014/main" id="{056895BC-4E89-4D3E-1630-B9B508CAFBE8}"/>
              </a:ext>
            </a:extLst>
          </p:cNvPr>
          <p:cNvSpPr/>
          <p:nvPr/>
        </p:nvSpPr>
        <p:spPr>
          <a:xfrm>
            <a:off x="5143500" y="3249575"/>
            <a:ext cx="797441" cy="19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1"/>
                                        </p:tgtEl>
                                        <p:attrNameLst>
                                          <p:attrName>style.visibility</p:attrName>
                                        </p:attrNameLst>
                                      </p:cBhvr>
                                      <p:to>
                                        <p:strVal val="visible"/>
                                      </p:to>
                                    </p:set>
                                    <p:animEffect transition="in" filter="fade">
                                      <p:cBhvr>
                                        <p:cTn id="7" dur="10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14972-2DE9-07C1-6809-A9834AD0ED93}"/>
              </a:ext>
            </a:extLst>
          </p:cNvPr>
          <p:cNvSpPr>
            <a:spLocks noGrp="1"/>
          </p:cNvSpPr>
          <p:nvPr>
            <p:ph type="title"/>
          </p:nvPr>
        </p:nvSpPr>
        <p:spPr/>
        <p:txBody>
          <a:bodyPr/>
          <a:lstStyle/>
          <a:p>
            <a:r>
              <a:rPr lang="nl-NL"/>
              <a:t>UML in OSLO: </a:t>
            </a:r>
            <a:r>
              <a:rPr lang="nl-NL" i="1"/>
              <a:t>vocabularium</a:t>
            </a:r>
          </a:p>
        </p:txBody>
      </p:sp>
      <p:sp>
        <p:nvSpPr>
          <p:cNvPr id="3" name="Tijdelijke aanduiding voor tekst 2">
            <a:extLst>
              <a:ext uri="{FF2B5EF4-FFF2-40B4-BE49-F238E27FC236}">
                <a16:creationId xmlns:a16="http://schemas.microsoft.com/office/drawing/2014/main" id="{0963D98D-32B6-7D28-6175-1D95915307F1}"/>
              </a:ext>
            </a:extLst>
          </p:cNvPr>
          <p:cNvSpPr>
            <a:spLocks noGrp="1"/>
          </p:cNvSpPr>
          <p:nvPr>
            <p:ph type="body" idx="1"/>
          </p:nvPr>
        </p:nvSpPr>
        <p:spPr/>
        <p:txBody>
          <a:bodyPr/>
          <a:lstStyle/>
          <a:p>
            <a:r>
              <a:rPr lang="nl-NL"/>
              <a:t>Elk applicatieprofiel maakt gebruik uit termen van een vocabularium</a:t>
            </a:r>
          </a:p>
          <a:p>
            <a:r>
              <a:rPr lang="nl-NL"/>
              <a:t>Vocabularium termen moeten ook gepubliceerd worden</a:t>
            </a:r>
          </a:p>
          <a:p>
            <a:r>
              <a:rPr lang="nl-NL"/>
              <a:t>Termen worden gepubliceerd met URI, label en definitie</a:t>
            </a:r>
          </a:p>
          <a:p>
            <a:r>
              <a:rPr lang="nl-NL"/>
              <a:t>Geen </a:t>
            </a:r>
            <a:r>
              <a:rPr lang="nl-NL" err="1"/>
              <a:t>kardinaliteiten</a:t>
            </a:r>
          </a:p>
          <a:p>
            <a:r>
              <a:rPr lang="nl-NL"/>
              <a:t>Geen diagram</a:t>
            </a:r>
          </a:p>
        </p:txBody>
      </p:sp>
    </p:spTree>
    <p:extLst>
      <p:ext uri="{BB962C8B-B14F-4D97-AF65-F5344CB8AC3E}">
        <p14:creationId xmlns:p14="http://schemas.microsoft.com/office/powerpoint/2010/main" val="1474510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839789-716F-0A09-391E-834918D4867F}"/>
              </a:ext>
            </a:extLst>
          </p:cNvPr>
          <p:cNvSpPr>
            <a:spLocks noGrp="1"/>
          </p:cNvSpPr>
          <p:nvPr>
            <p:ph type="title"/>
          </p:nvPr>
        </p:nvSpPr>
        <p:spPr/>
        <p:txBody>
          <a:bodyPr/>
          <a:lstStyle/>
          <a:p>
            <a:r>
              <a:rPr lang="nl-NL" sz="3200"/>
              <a:t>Voorbeeld vocabularium:</a:t>
            </a:r>
            <a:br>
              <a:rPr lang="nl-NL" sz="3200"/>
            </a:br>
            <a:r>
              <a:rPr lang="nl-NL" sz="3200">
                <a:hlinkClick r:id="rId3"/>
              </a:rPr>
              <a:t>https://data.vlaanderen.be/ns/persoon/</a:t>
            </a:r>
          </a:p>
        </p:txBody>
      </p:sp>
      <p:sp>
        <p:nvSpPr>
          <p:cNvPr id="3" name="Tijdelijke aanduiding voor tekst 2">
            <a:extLst>
              <a:ext uri="{FF2B5EF4-FFF2-40B4-BE49-F238E27FC236}">
                <a16:creationId xmlns:a16="http://schemas.microsoft.com/office/drawing/2014/main" id="{32345F4A-0AD2-4875-DFD6-E9A714E61552}"/>
              </a:ext>
            </a:extLst>
          </p:cNvPr>
          <p:cNvSpPr>
            <a:spLocks noGrp="1"/>
          </p:cNvSpPr>
          <p:nvPr>
            <p:ph type="body" idx="1"/>
          </p:nvPr>
        </p:nvSpPr>
        <p:spPr/>
        <p:txBody>
          <a:bodyPr/>
          <a:lstStyle/>
          <a:p>
            <a:r>
              <a:rPr lang="nl-NL"/>
              <a:t>Extract over attribuut </a:t>
            </a:r>
            <a:r>
              <a:rPr lang="nl-NL" i="1"/>
              <a:t>alternatieve naam</a:t>
            </a:r>
            <a:r>
              <a:rPr lang="nl-NL"/>
              <a:t> van klasse </a:t>
            </a:r>
            <a:r>
              <a:rPr lang="nl-NL" i="1"/>
              <a:t>Persoon</a:t>
            </a:r>
          </a:p>
        </p:txBody>
      </p:sp>
      <p:pic>
        <p:nvPicPr>
          <p:cNvPr id="4" name="Afbeelding 4" descr="Afbeelding met tekst&#10;&#10;Automatisch gegenereerde beschrijving">
            <a:extLst>
              <a:ext uri="{FF2B5EF4-FFF2-40B4-BE49-F238E27FC236}">
                <a16:creationId xmlns:a16="http://schemas.microsoft.com/office/drawing/2014/main" id="{4048C746-383E-760B-C595-4C762C22B709}"/>
              </a:ext>
            </a:extLst>
          </p:cNvPr>
          <p:cNvPicPr>
            <a:picLocks noChangeAspect="1"/>
          </p:cNvPicPr>
          <p:nvPr/>
        </p:nvPicPr>
        <p:blipFill>
          <a:blip r:embed="rId4"/>
          <a:stretch>
            <a:fillRect/>
          </a:stretch>
        </p:blipFill>
        <p:spPr>
          <a:xfrm>
            <a:off x="914400" y="1870925"/>
            <a:ext cx="6553200" cy="2484036"/>
          </a:xfrm>
          <a:prstGeom prst="rect">
            <a:avLst/>
          </a:prstGeom>
        </p:spPr>
      </p:pic>
    </p:spTree>
    <p:extLst>
      <p:ext uri="{BB962C8B-B14F-4D97-AF65-F5344CB8AC3E}">
        <p14:creationId xmlns:p14="http://schemas.microsoft.com/office/powerpoint/2010/main" val="507182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gfba70e22ce_0_16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fba70e22ce_0_16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gfba70e22ce_0_16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Onze aanpak</a:t>
            </a:r>
            <a:endParaRPr sz="3700" b="1" i="0" u="none" strike="noStrike" cap="none">
              <a:solidFill>
                <a:srgbClr val="000000"/>
              </a:solidFill>
              <a:latin typeface="Arial"/>
              <a:ea typeface="Arial"/>
              <a:cs typeface="Arial"/>
              <a:sym typeface="Arial"/>
            </a:endParaRPr>
          </a:p>
        </p:txBody>
      </p:sp>
      <p:pic>
        <p:nvPicPr>
          <p:cNvPr id="1051" name="Google Shape;1051;gfba70e22ce_0_16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g1b11f535eda_1_30"/>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Onze aanpak</a:t>
            </a:r>
            <a:endParaRPr sz="3000" b="1" i="0" u="none" strike="noStrike" cap="none">
              <a:solidFill>
                <a:srgbClr val="000000"/>
              </a:solidFill>
              <a:latin typeface="Arial"/>
              <a:ea typeface="Arial"/>
              <a:cs typeface="Arial"/>
              <a:sym typeface="Arial"/>
            </a:endParaRPr>
          </a:p>
        </p:txBody>
      </p:sp>
      <p:pic>
        <p:nvPicPr>
          <p:cNvPr id="1057" name="Google Shape;1057;g1b11f535eda_1_30"/>
          <p:cNvPicPr preferRelativeResize="0"/>
          <p:nvPr/>
        </p:nvPicPr>
        <p:blipFill>
          <a:blip r:embed="rId3">
            <a:alphaModFix/>
          </a:blip>
          <a:stretch>
            <a:fillRect/>
          </a:stretch>
        </p:blipFill>
        <p:spPr>
          <a:xfrm>
            <a:off x="1748850" y="1089325"/>
            <a:ext cx="911075" cy="911075"/>
          </a:xfrm>
          <a:prstGeom prst="rect">
            <a:avLst/>
          </a:prstGeom>
          <a:noFill/>
          <a:ln>
            <a:noFill/>
          </a:ln>
        </p:spPr>
      </p:pic>
      <p:pic>
        <p:nvPicPr>
          <p:cNvPr id="1058" name="Google Shape;1058;g1b11f535eda_1_30"/>
          <p:cNvPicPr preferRelativeResize="0"/>
          <p:nvPr/>
        </p:nvPicPr>
        <p:blipFill>
          <a:blip r:embed="rId4">
            <a:alphaModFix/>
          </a:blip>
          <a:stretch>
            <a:fillRect/>
          </a:stretch>
        </p:blipFill>
        <p:spPr>
          <a:xfrm>
            <a:off x="1748850" y="2448213"/>
            <a:ext cx="911075" cy="911075"/>
          </a:xfrm>
          <a:prstGeom prst="rect">
            <a:avLst/>
          </a:prstGeom>
          <a:noFill/>
          <a:ln>
            <a:noFill/>
          </a:ln>
        </p:spPr>
      </p:pic>
      <p:pic>
        <p:nvPicPr>
          <p:cNvPr id="1059" name="Google Shape;1059;g1b11f535eda_1_30"/>
          <p:cNvPicPr preferRelativeResize="0"/>
          <p:nvPr/>
        </p:nvPicPr>
        <p:blipFill>
          <a:blip r:embed="rId5">
            <a:alphaModFix/>
          </a:blip>
          <a:stretch>
            <a:fillRect/>
          </a:stretch>
        </p:blipFill>
        <p:spPr>
          <a:xfrm>
            <a:off x="1748850" y="3807100"/>
            <a:ext cx="911075" cy="911075"/>
          </a:xfrm>
          <a:prstGeom prst="rect">
            <a:avLst/>
          </a:prstGeom>
          <a:noFill/>
          <a:ln>
            <a:noFill/>
          </a:ln>
        </p:spPr>
      </p:pic>
      <p:sp>
        <p:nvSpPr>
          <p:cNvPr id="1060" name="Google Shape;1060;g1b11f535eda_1_30"/>
          <p:cNvSpPr txBox="1"/>
          <p:nvPr/>
        </p:nvSpPr>
        <p:spPr>
          <a:xfrm>
            <a:off x="3172875" y="1314000"/>
            <a:ext cx="422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800"/>
              <a:t>We starten van use cases</a:t>
            </a:r>
            <a:endParaRPr sz="1800"/>
          </a:p>
        </p:txBody>
      </p:sp>
      <p:sp>
        <p:nvSpPr>
          <p:cNvPr id="1061" name="Google Shape;1061;g1b11f535eda_1_30"/>
          <p:cNvSpPr txBox="1"/>
          <p:nvPr/>
        </p:nvSpPr>
        <p:spPr>
          <a:xfrm>
            <a:off x="3172875" y="2672900"/>
            <a:ext cx="41154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nl-BE" sz="1800"/>
              <a:t>We definiëren zelf zaken waar nodig</a:t>
            </a:r>
            <a:endParaRPr sz="1800"/>
          </a:p>
        </p:txBody>
      </p:sp>
      <p:sp>
        <p:nvSpPr>
          <p:cNvPr id="1062" name="Google Shape;1062;g1b11f535eda_1_30"/>
          <p:cNvSpPr txBox="1"/>
          <p:nvPr/>
        </p:nvSpPr>
        <p:spPr>
          <a:xfrm>
            <a:off x="3172875" y="4031787"/>
            <a:ext cx="4572000" cy="7389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1000"/>
              </a:spcAft>
              <a:buNone/>
            </a:pPr>
            <a:r>
              <a:rPr lang="nl-BE" sz="1800"/>
              <a:t>We aligneren zoveel mogelijk met bestaande standaarden</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g11ee090956d_0_351"/>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Vertrekken van use cases</a:t>
            </a:r>
            <a:endParaRPr sz="3000" b="1"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2A461D0-FA19-E273-C496-224E1261F406}"/>
              </a:ext>
            </a:extLst>
          </p:cNvPr>
          <p:cNvPicPr>
            <a:picLocks noChangeAspect="1"/>
          </p:cNvPicPr>
          <p:nvPr/>
        </p:nvPicPr>
        <p:blipFill>
          <a:blip r:embed="rId3">
            <a:alphaModFix/>
          </a:blip>
          <a:stretch>
            <a:fillRect/>
          </a:stretch>
        </p:blipFill>
        <p:spPr>
          <a:xfrm>
            <a:off x="2127739" y="771056"/>
            <a:ext cx="5063994" cy="4330592"/>
          </a:xfrm>
          <a:prstGeom prst="rect">
            <a:avLst/>
          </a:prstGeom>
        </p:spPr>
      </p:pic>
      <p:sp>
        <p:nvSpPr>
          <p:cNvPr id="1068" name="Google Shape;1068;g11ee090956d_0_351"/>
          <p:cNvSpPr txBox="1"/>
          <p:nvPr/>
        </p:nvSpPr>
        <p:spPr>
          <a:xfrm>
            <a:off x="628650" y="4669550"/>
            <a:ext cx="7495442" cy="400079"/>
          </a:xfrm>
          <a:prstGeom prst="rect">
            <a:avLst/>
          </a:prstGeom>
          <a:solidFill>
            <a:srgbClr val="FFFFFF">
              <a:alpha val="50196"/>
            </a:srgbClr>
          </a:solid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Opdeling van </a:t>
            </a:r>
            <a:r>
              <a:rPr lang="nl-BE" sz="1400" b="0" i="0" u="none" strike="noStrike" cap="none" err="1">
                <a:solidFill>
                  <a:srgbClr val="000000"/>
                </a:solidFill>
                <a:latin typeface="Arial"/>
                <a:ea typeface="Arial"/>
                <a:cs typeface="Arial"/>
                <a:sym typeface="Arial"/>
              </a:rPr>
              <a:t>use</a:t>
            </a:r>
            <a:r>
              <a:rPr lang="nl-BE" sz="1400" b="0" i="0" u="none" strike="noStrike" cap="none">
                <a:solidFill>
                  <a:srgbClr val="000000"/>
                </a:solidFill>
                <a:latin typeface="Arial"/>
                <a:ea typeface="Arial"/>
                <a:cs typeface="Arial"/>
                <a:sym typeface="Arial"/>
              </a:rPr>
              <a:t> cases/concepten in verschillende categorieën</a:t>
            </a:r>
            <a:r>
              <a:rPr lang="en-BE" sz="1400" b="0" i="0" u="none" strike="noStrike" cap="none">
                <a:solidFill>
                  <a:srgbClr val="000000"/>
                </a:solidFill>
                <a:latin typeface="Arial"/>
                <a:ea typeface="Arial"/>
                <a:cs typeface="Arial"/>
                <a:sym typeface="Arial"/>
              </a:rPr>
              <a:t> / storylines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fa30ed6e57_0_2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683" name="Google Shape;683;gfa30ed6e57_0_225"/>
          <p:cNvGraphicFramePr/>
          <p:nvPr>
            <p:extLst>
              <p:ext uri="{D42A27DB-BD31-4B8C-83A1-F6EECF244321}">
                <p14:modId xmlns:p14="http://schemas.microsoft.com/office/powerpoint/2010/main" val="2397366103"/>
              </p:ext>
            </p:extLst>
          </p:nvPr>
        </p:nvGraphicFramePr>
        <p:xfrm>
          <a:off x="1016150" y="1334263"/>
          <a:ext cx="7111700" cy="3177505"/>
        </p:xfrm>
        <a:graphic>
          <a:graphicData uri="http://schemas.openxmlformats.org/drawingml/2006/table">
            <a:tbl>
              <a:tblPr>
                <a:noFill/>
                <a:tableStyleId>{D7AC8163-3464-424E-B077-93F733A46AD8}</a:tableStyleId>
              </a:tblPr>
              <a:tblGrid>
                <a:gridCol w="1579325">
                  <a:extLst>
                    <a:ext uri="{9D8B030D-6E8A-4147-A177-3AD203B41FA5}">
                      <a16:colId xmlns:a16="http://schemas.microsoft.com/office/drawing/2014/main" val="20000"/>
                    </a:ext>
                  </a:extLst>
                </a:gridCol>
                <a:gridCol w="5532375">
                  <a:extLst>
                    <a:ext uri="{9D8B030D-6E8A-4147-A177-3AD203B41FA5}">
                      <a16:colId xmlns:a16="http://schemas.microsoft.com/office/drawing/2014/main" val="20001"/>
                    </a:ext>
                  </a:extLst>
                </a:gridCol>
              </a:tblGrid>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13u00 - 13u15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Welkom en agenda</a:t>
                      </a:r>
                      <a:endParaRPr sz="1400" u="none" strike="noStrike" cap="none"/>
                    </a:p>
                  </a:txBody>
                  <a:tcPr marL="91425" marR="91425" marT="91425" marB="91425"/>
                </a:tc>
                <a:extLst>
                  <a:ext uri="{0D108BD9-81ED-4DB2-BD59-A6C34878D82A}">
                    <a16:rowId xmlns:a16="http://schemas.microsoft.com/office/drawing/2014/main" val="10000"/>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13u15 - 13u</a:t>
                      </a:r>
                      <a:r>
                        <a:rPr lang="nl-BE" sz="1400" u="none" strike="noStrike" cap="none">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35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Aanleiding en context</a:t>
                      </a:r>
                      <a:endParaRPr sz="1400" u="none" strike="noStrike" cap="none"/>
                    </a:p>
                  </a:txBody>
                  <a:tcPr marL="91425" marR="91425" marT="91425" marB="91425"/>
                </a:tc>
                <a:extLst>
                  <a:ext uri="{0D108BD9-81ED-4DB2-BD59-A6C34878D82A}">
                    <a16:rowId xmlns:a16="http://schemas.microsoft.com/office/drawing/2014/main" val="10001"/>
                  </a:ext>
                </a:extLst>
              </a:tr>
              <a:tr h="3775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13u35 - 13u40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Samenvatting business werkgroep</a:t>
                      </a:r>
                      <a:endParaRPr sz="1400" u="none" strike="noStrike" cap="none"/>
                    </a:p>
                  </a:txBody>
                  <a:tcPr marL="91425" marR="91425" marT="91425" marB="91425"/>
                </a:tc>
                <a:extLst>
                  <a:ext uri="{0D108BD9-81ED-4DB2-BD59-A6C34878D82A}">
                    <a16:rowId xmlns:a16="http://schemas.microsoft.com/office/drawing/2014/main" val="10002"/>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13u40 - 14u00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UML</a:t>
                      </a:r>
                      <a:endParaRPr sz="1400" u="none" strike="noStrike" cap="none"/>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14u00 - 14u20</a:t>
                      </a:r>
                      <a:endParaRPr sz="1400" u="none" strike="noStrike" cap="none"/>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Onze aanpak</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14u20 - 14u30</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Pauze</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74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14u30 - 15u</a:t>
                      </a:r>
                      <a:r>
                        <a:rPr lang="nl-BE"/>
                        <a:t>30</a:t>
                      </a:r>
                      <a:endParaRPr sz="1400" u="none" strike="noStrike" cap="none"/>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Sneuvelmodel adhv bestaande use cases</a:t>
                      </a:r>
                      <a:endParaRPr sz="1400" u="none" strike="noStrike" cap="none"/>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5605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15u</a:t>
                      </a:r>
                      <a:r>
                        <a:rPr lang="nl-BE"/>
                        <a:t>30</a:t>
                      </a:r>
                      <a:r>
                        <a:rPr lang="nl-BE" sz="1400" u="none" strike="noStrike" cap="none"/>
                        <a:t> - 15u</a:t>
                      </a:r>
                      <a:r>
                        <a:rPr lang="nl-BE"/>
                        <a:t>40</a:t>
                      </a:r>
                      <a:endParaRPr sz="1400" u="none" strike="noStrike" cap="none"/>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Q&amp;A en volgende stappen</a:t>
                      </a:r>
                      <a:endParaRPr sz="1400" u="none" strike="noStrike" cap="none"/>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g11ee090956d_0_385"/>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Vertrekken van use cases</a:t>
            </a:r>
            <a:endParaRPr sz="3000" b="1" i="0" u="none" strike="noStrike" cap="none">
              <a:solidFill>
                <a:srgbClr val="000000"/>
              </a:solidFill>
              <a:latin typeface="Arial"/>
              <a:ea typeface="Arial"/>
              <a:cs typeface="Arial"/>
              <a:sym typeface="Arial"/>
            </a:endParaRPr>
          </a:p>
        </p:txBody>
      </p:sp>
      <p:sp>
        <p:nvSpPr>
          <p:cNvPr id="1075" name="Google Shape;1075;g11ee090956d_0_385"/>
          <p:cNvSpPr txBox="1"/>
          <p:nvPr/>
        </p:nvSpPr>
        <p:spPr>
          <a:xfrm>
            <a:off x="628650" y="876974"/>
            <a:ext cx="8019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NL" sz="1400" b="0"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Opdeling van </a:t>
            </a:r>
            <a:r>
              <a:rPr lang="nl-NL" sz="1400" b="1" i="0" u="none" strike="noStrike" cap="none" err="1">
                <a:solidFill>
                  <a:srgbClr val="7F7F7F"/>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7"/>
                  </a:ext>
                </a:extLst>
              </a:rPr>
              <a:t>use</a:t>
            </a:r>
            <a:r>
              <a:rPr lang="nl-NL" sz="1400" b="1" i="0" u="none" strike="noStrike" cap="none">
                <a:solidFill>
                  <a:srgbClr val="7F7F7F"/>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7"/>
                  </a:ext>
                </a:extLst>
              </a:rPr>
              <a:t> cases/concepten</a:t>
            </a:r>
            <a:r>
              <a:rPr lang="nl-NL" sz="1400" b="0"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8"/>
                  </a:ext>
                </a:extLst>
              </a:rPr>
              <a:t> in verschillende categorieën:</a:t>
            </a:r>
            <a:endParaRPr lang="nl-NL" sz="1400" b="0" i="0" u="none" strike="noStrike" cap="none">
              <a:solidFill>
                <a:srgbClr val="000000"/>
              </a:solidFill>
              <a:latin typeface="Arial"/>
              <a:ea typeface="Arial"/>
              <a:cs typeface="Arial"/>
              <a:sym typeface="Arial"/>
            </a:endParaRPr>
          </a:p>
        </p:txBody>
      </p:sp>
      <p:graphicFrame>
        <p:nvGraphicFramePr>
          <p:cNvPr id="1076" name="Google Shape;1076;g11ee090956d_0_385"/>
          <p:cNvGraphicFramePr/>
          <p:nvPr>
            <p:extLst>
              <p:ext uri="{D42A27DB-BD31-4B8C-83A1-F6EECF244321}">
                <p14:modId xmlns:p14="http://schemas.microsoft.com/office/powerpoint/2010/main" val="3049022914"/>
              </p:ext>
            </p:extLst>
          </p:nvPr>
        </p:nvGraphicFramePr>
        <p:xfrm>
          <a:off x="952500" y="1358574"/>
          <a:ext cx="7239000" cy="2773470"/>
        </p:xfrm>
        <a:graphic>
          <a:graphicData uri="http://schemas.openxmlformats.org/drawingml/2006/table">
            <a:tbl>
              <a:tblPr>
                <a:noFill/>
                <a:tableStyleId>{D7AC8163-3464-424E-B077-93F733A46AD8}</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a:t>Binnen de scope</a:t>
                      </a:r>
                      <a:endParaRPr sz="1400" b="1" u="none" strike="noStrike" cap="none"/>
                    </a:p>
                  </a:txBody>
                  <a:tcPr marL="91425" marR="91425" marT="91425" marB="91425">
                    <a:lnB w="9525" cap="flat" cmpd="sng">
                      <a:solidFill>
                        <a:srgbClr val="CCCCCC"/>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a:t>Buiten de scope</a:t>
                      </a:r>
                      <a:endParaRPr sz="1400" b="1" u="none" strike="noStrike" cap="none"/>
                    </a:p>
                  </a:txBody>
                  <a:tcPr marL="91425" marR="91425" marT="91425" marB="91425">
                    <a:lnB w="9525" cap="flat" cmpd="sng">
                      <a:solidFill>
                        <a:srgbClr val="CCCCCC"/>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a:t>Feature/</a:t>
                      </a:r>
                      <a:r>
                        <a:rPr lang="nl-BE" sz="1400" b="1" u="none" strike="noStrike" cap="none" err="1"/>
                        <a:t>implementation</a:t>
                      </a:r>
                      <a:endParaRPr sz="1400" b="1" u="none" strike="noStrike" cap="none" err="1"/>
                    </a:p>
                  </a:txBody>
                  <a:tcPr marL="91425" marR="91425" marT="91425" marB="91425">
                    <a:lnB w="9525" cap="flat" cmpd="sng">
                      <a:solidFill>
                        <a:srgbClr val="CCCCCC"/>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u="none" strike="noStrike" cap="none"/>
                        <a:t>Credential</a:t>
                      </a: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Uitbreiding EDC</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BE" sz="1400" u="none" strike="noStrike" cap="none"/>
                        <a:t>“</a:t>
                      </a:r>
                      <a:r>
                        <a:rPr lang="nl-BE" sz="1400" u="none" strike="noStrike" cap="none"/>
                        <a:t>Gemakkelijk</a:t>
                      </a:r>
                      <a:r>
                        <a:rPr lang="en-BE" sz="1400" u="none" strike="noStrike" cap="none"/>
                        <a:t>”</a:t>
                      </a:r>
                      <a:r>
                        <a:rPr lang="nl-BE" sz="1400" u="none" strike="noStrike" cap="none"/>
                        <a:t> delen</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err="1"/>
                        <a:t>Bewijs</a:t>
                      </a:r>
                      <a:r>
                        <a:rPr sz="1400" u="none" strike="noStrike" cap="none"/>
                        <a:t> van Credential</a:t>
                      </a: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err="1"/>
                        <a:t>Uitbreiding</a:t>
                      </a:r>
                      <a:r>
                        <a:rPr sz="1400" u="none" strike="noStrike" cap="none"/>
                        <a:t> ESCO</a:t>
                      </a: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BE" sz="1400" u="none" strike="noStrike" cap="none"/>
                        <a:t>“Gemakkelijk” </a:t>
                      </a:r>
                      <a:r>
                        <a:rPr lang="en-BE" sz="1400" u="none" strike="noStrike" cap="none" err="1"/>
                        <a:t>zoeken</a:t>
                      </a:r>
                      <a:endParaRPr lang="nl-BE"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err="1"/>
                        <a:t>Accreditatie</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Data aanmaken</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a:t>Agent</a:t>
                      </a: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err="1"/>
                        <a:t>Leerclaim</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400"/>
                        <a:buFont typeface="Arial"/>
                        <a:buNone/>
                      </a:pPr>
                      <a:endParaRPr i="1">
                        <a:solidFill>
                          <a:srgbClr val="E69138"/>
                        </a:solidFill>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err="1"/>
                        <a:t>Leerspecificatie</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8CE7-3DF8-3873-3E74-3733F7A5DBE6}"/>
              </a:ext>
            </a:extLst>
          </p:cNvPr>
          <p:cNvSpPr>
            <a:spLocks noGrp="1"/>
          </p:cNvSpPr>
          <p:nvPr>
            <p:ph type="title"/>
          </p:nvPr>
        </p:nvSpPr>
        <p:spPr/>
        <p:txBody>
          <a:bodyPr/>
          <a:lstStyle/>
          <a:p>
            <a:r>
              <a:rPr lang="en-US" err="1"/>
              <a:t>Bestaande</a:t>
            </a:r>
            <a:r>
              <a:rPr lang="en-US"/>
              <a:t> data </a:t>
            </a:r>
            <a:r>
              <a:rPr lang="en-US" err="1"/>
              <a:t>modellen</a:t>
            </a:r>
          </a:p>
        </p:txBody>
      </p:sp>
      <p:pic>
        <p:nvPicPr>
          <p:cNvPr id="5" name="Picture 4">
            <a:extLst>
              <a:ext uri="{FF2B5EF4-FFF2-40B4-BE49-F238E27FC236}">
                <a16:creationId xmlns:a16="http://schemas.microsoft.com/office/drawing/2014/main" id="{01F83BDF-E653-3553-BF76-CC0E0ACA4B6C}"/>
              </a:ext>
            </a:extLst>
          </p:cNvPr>
          <p:cNvPicPr>
            <a:picLocks noChangeAspect="1"/>
          </p:cNvPicPr>
          <p:nvPr/>
        </p:nvPicPr>
        <p:blipFill>
          <a:blip r:embed="rId2"/>
          <a:stretch>
            <a:fillRect/>
          </a:stretch>
        </p:blipFill>
        <p:spPr>
          <a:xfrm>
            <a:off x="1827963" y="1147738"/>
            <a:ext cx="5488073" cy="3441543"/>
          </a:xfrm>
          <a:prstGeom prst="rect">
            <a:avLst/>
          </a:prstGeom>
        </p:spPr>
      </p:pic>
      <p:sp>
        <p:nvSpPr>
          <p:cNvPr id="3" name="Rectangle 2">
            <a:extLst>
              <a:ext uri="{FF2B5EF4-FFF2-40B4-BE49-F238E27FC236}">
                <a16:creationId xmlns:a16="http://schemas.microsoft.com/office/drawing/2014/main" id="{D9DB60BB-D3EB-4EE9-9BE9-D63E2013E775}"/>
              </a:ext>
            </a:extLst>
          </p:cNvPr>
          <p:cNvSpPr/>
          <p:nvPr/>
        </p:nvSpPr>
        <p:spPr>
          <a:xfrm>
            <a:off x="2865437" y="1317624"/>
            <a:ext cx="1904999" cy="1976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18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g11ee090956d_0_358"/>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Afstemmen met bestaande data standaarden</a:t>
            </a:r>
            <a:endParaRPr sz="3000" b="1" i="0" u="none" strike="noStrike" cap="none">
              <a:solidFill>
                <a:srgbClr val="000000"/>
              </a:solidFill>
              <a:latin typeface="Arial"/>
              <a:ea typeface="Arial"/>
              <a:cs typeface="Arial"/>
              <a:sym typeface="Arial"/>
            </a:endParaRPr>
          </a:p>
        </p:txBody>
      </p:sp>
      <p:sp>
        <p:nvSpPr>
          <p:cNvPr id="1082" name="Google Shape;1082;g11ee090956d_0_358"/>
          <p:cNvSpPr txBox="1"/>
          <p:nvPr/>
        </p:nvSpPr>
        <p:spPr>
          <a:xfrm>
            <a:off x="627619" y="991700"/>
            <a:ext cx="8245881" cy="2400627"/>
          </a:xfrm>
          <a:prstGeom prst="rect">
            <a:avLst/>
          </a:prstGeom>
          <a:noFill/>
          <a:ln>
            <a:noFill/>
          </a:ln>
        </p:spPr>
        <p:txBody>
          <a:bodyPr spcFirstLastPara="1" wrap="square" lIns="91425" tIns="91425" rIns="91425" bIns="91425" anchor="t" anchorCtr="0">
            <a:spAutoFit/>
          </a:bodyPr>
          <a:lstStyle/>
          <a:p>
            <a:pPr marL="457200" indent="-317500">
              <a:buSzPts val="1400"/>
              <a:buFont typeface="Arial"/>
              <a:buChar char="➢"/>
            </a:pPr>
            <a:r>
              <a:rPr lang="nl-NL" sz="1800"/>
              <a:t>ELM voor modelleren van </a:t>
            </a:r>
            <a:r>
              <a:rPr lang="nl-NL" sz="1800" err="1"/>
              <a:t>credentials</a:t>
            </a:r>
            <a:r>
              <a:rPr lang="nl-NL" sz="1800"/>
              <a:t> (afgestemd op EMREX)</a:t>
            </a:r>
            <a:br>
              <a:rPr lang="en-BE" sz="1800"/>
            </a:br>
            <a:endParaRPr lang="en-US" sz="1800"/>
          </a:p>
          <a:p>
            <a:pPr marL="457200" indent="-317500">
              <a:buSzPts val="1400"/>
              <a:buFont typeface="Arial"/>
              <a:buChar char="➢"/>
            </a:pPr>
            <a:r>
              <a:rPr lang="nl-NL" sz="1800"/>
              <a:t>ESCO voor enumeratie van </a:t>
            </a:r>
            <a:r>
              <a:rPr lang="nl-NL" sz="1800" b="1"/>
              <a:t>Beroeps en Vaardigheden</a:t>
            </a:r>
            <a:br>
              <a:rPr lang="en-BE" sz="1800" b="1"/>
            </a:br>
            <a:endParaRPr lang="en-BE" sz="1800" b="1"/>
          </a:p>
          <a:p>
            <a:pPr marL="457200" indent="-317500">
              <a:buSzPts val="1400"/>
              <a:buFont typeface="Arial"/>
              <a:buChar char="➢"/>
            </a:pPr>
            <a:r>
              <a:rPr lang="en-BE" sz="1800" b="1"/>
              <a:t>Verifiable credentials</a:t>
            </a:r>
            <a:r>
              <a:rPr lang="en-BE" sz="1800"/>
              <a:t> </a:t>
            </a:r>
            <a:r>
              <a:rPr lang="en-BE" sz="1800" err="1"/>
              <a:t>voor</a:t>
            </a:r>
            <a:r>
              <a:rPr lang="en-BE" sz="1800"/>
              <a:t> het </a:t>
            </a:r>
            <a:r>
              <a:rPr lang="en-BE" sz="1800" err="1"/>
              <a:t>verifieren</a:t>
            </a:r>
            <a:r>
              <a:rPr lang="en-BE" sz="1800"/>
              <a:t> van credentials</a:t>
            </a:r>
            <a:br>
              <a:rPr lang="en-BE" sz="1800"/>
            </a:br>
            <a:endParaRPr lang="en-BE" sz="1800"/>
          </a:p>
          <a:p>
            <a:pPr marL="457200" indent="-317500">
              <a:buSzPts val="1400"/>
              <a:buFont typeface="Arial"/>
              <a:buChar char="➢"/>
            </a:pPr>
            <a:r>
              <a:rPr lang="en-BE" sz="1800" err="1"/>
              <a:t>Integreerbaar</a:t>
            </a:r>
            <a:r>
              <a:rPr lang="en-BE" sz="1800"/>
              <a:t> </a:t>
            </a:r>
            <a:r>
              <a:rPr lang="en-BE" sz="1800" err="1"/>
              <a:t>datamodel</a:t>
            </a:r>
            <a:r>
              <a:rPr lang="en-BE" sz="1800"/>
              <a:t> op </a:t>
            </a:r>
            <a:r>
              <a:rPr lang="en-BE" sz="1800" err="1"/>
              <a:t>Europese</a:t>
            </a:r>
            <a:r>
              <a:rPr lang="en-BE" sz="1800"/>
              <a:t> </a:t>
            </a:r>
            <a:r>
              <a:rPr lang="en-BE" sz="1800" err="1"/>
              <a:t>niveau</a:t>
            </a:r>
            <a:endParaRPr lang="en-BE" sz="1800"/>
          </a:p>
          <a:p>
            <a:pPr marL="457200" indent="-317500">
              <a:buSzPts val="1400"/>
              <a:buFont typeface="Arial"/>
              <a:buChar char="➢"/>
            </a:pPr>
            <a:endParaRPr lang="nl-NL" sz="1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g11ee090956d_0_377"/>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r>
              <a:rPr lang="nl-BE" sz="3000" b="1"/>
              <a:t>Voortraject model</a:t>
            </a:r>
          </a:p>
        </p:txBody>
      </p:sp>
      <p:pic>
        <p:nvPicPr>
          <p:cNvPr id="2" name="Picture 2">
            <a:extLst>
              <a:ext uri="{FF2B5EF4-FFF2-40B4-BE49-F238E27FC236}">
                <a16:creationId xmlns:a16="http://schemas.microsoft.com/office/drawing/2014/main" id="{AB101ED8-E178-6E81-0AB8-424A02F4480C}"/>
              </a:ext>
            </a:extLst>
          </p:cNvPr>
          <p:cNvPicPr>
            <a:picLocks noChangeAspect="1"/>
          </p:cNvPicPr>
          <p:nvPr/>
        </p:nvPicPr>
        <p:blipFill>
          <a:blip r:embed="rId4"/>
          <a:stretch>
            <a:fillRect/>
          </a:stretch>
        </p:blipFill>
        <p:spPr>
          <a:xfrm>
            <a:off x="306942" y="1282288"/>
            <a:ext cx="8872861" cy="3171654"/>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gfba70e22ce_0_40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1109" name="Google Shape;1109;gfba70e22ce_0_406"/>
          <p:cNvCxnSpPr>
            <a:stCxn id="1110"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1111" name="Google Shape;1111;gfba70e22ce_0_406"/>
          <p:cNvCxnSpPr>
            <a:stCxn id="1112" idx="2"/>
            <a:endCxn id="1113"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1114" name="Google Shape;1114;gfba70e22ce_0_406"/>
          <p:cNvCxnSpPr>
            <a:stCxn id="1115" idx="2"/>
            <a:endCxn id="1116"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1117" name="Google Shape;1117;gfba70e22ce_0_406"/>
          <p:cNvCxnSpPr>
            <a:stCxn id="1118" idx="2"/>
            <a:endCxn id="1119"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1120" name="Google Shape;1120;gfba70e22ce_0_406"/>
          <p:cNvCxnSpPr>
            <a:endCxn id="1121"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1122" name="Google Shape;1122;gfba70e22ce_0_406"/>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1123" name="Google Shape;1123;gfba70e22ce_0_406"/>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124" name="Google Shape;1124;gfba70e22ce_0_406"/>
          <p:cNvCxnSpPr>
            <a:stCxn id="1125"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1126" name="Google Shape;1126;gfba70e22ce_0_406"/>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1118" name="Google Shape;1118;gfba70e22ce_0_406"/>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1127" name="Google Shape;1127;gfba70e22ce_0_406"/>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1115" name="Google Shape;1115;gfba70e22ce_0_406"/>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1128" name="Google Shape;1128;gfba70e22ce_0_406"/>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1129" name="Google Shape;1129;gfba70e22ce_0_406"/>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1130" name="Google Shape;1130;gfba70e22ce_0_406"/>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1131" name="Google Shape;1131;gfba70e22ce_0_406"/>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1125" name="Google Shape;1125;gfba70e22ce_0_406"/>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1119" name="Google Shape;1119;gfba70e22ce_0_406"/>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1110" name="Google Shape;1110;gfba70e22ce_0_406"/>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1116" name="Google Shape;1116;gfba70e22ce_0_406"/>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1112" name="Google Shape;1112;gfba70e22ce_0_406"/>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1121" name="Google Shape;1121;gfba70e22ce_0_406"/>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1132" name="Google Shape;1132;gfba70e22ce_0_406"/>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1133" name="Google Shape;1133;gfba70e22ce_0_406"/>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4" name="Google Shape;1134;gfba70e22ce_0_406"/>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nl-BE"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1113" name="Google Shape;1113;gfba70e22ce_0_406"/>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1135" name="Google Shape;1135;gfba70e22ce_0_406"/>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1136" name="Google Shape;1136;gfba70e22ce_0_406"/>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7" name="Google Shape;1137;gfba70e22ce_0_406"/>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1138" name="Google Shape;1138;gfba70e22ce_0_406"/>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39" name="Google Shape;1139;gfba70e22ce_0_406"/>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1140" name="Google Shape;1140;gfba70e22ce_0_406"/>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1" name="Google Shape;1141;gfba70e22ce_0_406"/>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nl-BE"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Sneuvelmodel</a:t>
            </a:r>
            <a:endParaRPr sz="3200" b="1" i="0" u="none" strike="noStrike" cap="none">
              <a:solidFill>
                <a:srgbClr val="000000"/>
              </a:solidFill>
              <a:latin typeface="Arial"/>
              <a:ea typeface="Arial"/>
              <a:cs typeface="Arial"/>
              <a:sym typeface="Arial"/>
            </a:endParaRPr>
          </a:p>
        </p:txBody>
      </p:sp>
      <p:pic>
        <p:nvPicPr>
          <p:cNvPr id="1149" name="Google Shape;1149;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gfba70e22ce_0_178"/>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Doel</a:t>
            </a:r>
            <a:endParaRPr sz="2200" b="1" i="0" u="none" strike="noStrike" cap="none">
              <a:solidFill>
                <a:srgbClr val="000000"/>
              </a:solidFill>
              <a:latin typeface="Arial"/>
              <a:ea typeface="Arial"/>
              <a:cs typeface="Arial"/>
              <a:sym typeface="Arial"/>
            </a:endParaRPr>
          </a:p>
        </p:txBody>
      </p:sp>
      <p:sp>
        <p:nvSpPr>
          <p:cNvPr id="1155" name="Google Shape;1155;gfba70e22ce_0_178"/>
          <p:cNvSpPr/>
          <p:nvPr/>
        </p:nvSpPr>
        <p:spPr>
          <a:xfrm>
            <a:off x="692100" y="220260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Use cases uit de business werkgroep gebruiken </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om stap voor stap het </a:t>
            </a:r>
            <a:r>
              <a:rPr lang="nl-BE" sz="1600" b="1" i="0" u="none" strike="noStrike" cap="none">
                <a:solidFill>
                  <a:srgbClr val="000000"/>
                </a:solidFill>
                <a:latin typeface="Arial"/>
                <a:ea typeface="Arial"/>
                <a:cs typeface="Arial"/>
                <a:sym typeface="Arial"/>
              </a:rPr>
              <a:t>sneuvelmodel</a:t>
            </a:r>
            <a:r>
              <a:rPr lang="nl-BE" sz="1600" b="0" i="0" u="none" strike="noStrike" cap="none">
                <a:solidFill>
                  <a:srgbClr val="000000"/>
                </a:solidFill>
                <a:latin typeface="Arial"/>
                <a:ea typeface="Arial"/>
                <a:cs typeface="Arial"/>
                <a:sym typeface="Arial"/>
              </a:rPr>
              <a:t> op te bouwen.</a:t>
            </a: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3BA1B-09B7-CCEA-D034-152C5C6CC6D6}"/>
              </a:ext>
            </a:extLst>
          </p:cNvPr>
          <p:cNvSpPr>
            <a:spLocks noGrp="1"/>
          </p:cNvSpPr>
          <p:nvPr>
            <p:ph type="title"/>
          </p:nvPr>
        </p:nvSpPr>
        <p:spPr/>
        <p:txBody>
          <a:bodyPr/>
          <a:lstStyle/>
          <a:p>
            <a:r>
              <a:rPr lang="en-BE" err="1"/>
              <a:t>Structuur</a:t>
            </a:r>
            <a:endParaRPr lang="nl-BE"/>
          </a:p>
        </p:txBody>
      </p:sp>
      <p:sp>
        <p:nvSpPr>
          <p:cNvPr id="3" name="Text Placeholder 2">
            <a:extLst>
              <a:ext uri="{FF2B5EF4-FFF2-40B4-BE49-F238E27FC236}">
                <a16:creationId xmlns:a16="http://schemas.microsoft.com/office/drawing/2014/main" id="{2219071B-AF5E-27A5-6A26-83DA8D367FF3}"/>
              </a:ext>
            </a:extLst>
          </p:cNvPr>
          <p:cNvSpPr>
            <a:spLocks noGrp="1"/>
          </p:cNvSpPr>
          <p:nvPr>
            <p:ph type="body" idx="1"/>
          </p:nvPr>
        </p:nvSpPr>
        <p:spPr/>
        <p:txBody>
          <a:bodyPr/>
          <a:lstStyle/>
          <a:p>
            <a:r>
              <a:rPr lang="en-BE"/>
              <a:t>Storyline</a:t>
            </a:r>
          </a:p>
          <a:p>
            <a:r>
              <a:rPr lang="en-BE" err="1"/>
              <a:t>Concepten</a:t>
            </a:r>
            <a:r>
              <a:rPr lang="en-BE"/>
              <a:t> </a:t>
            </a:r>
            <a:r>
              <a:rPr lang="en-BE" err="1"/>
              <a:t>en</a:t>
            </a:r>
            <a:r>
              <a:rPr lang="en-BE"/>
              <a:t> </a:t>
            </a:r>
            <a:r>
              <a:rPr lang="en-BE" err="1"/>
              <a:t>associaties</a:t>
            </a:r>
            <a:r>
              <a:rPr lang="en-BE"/>
              <a:t> (check </a:t>
            </a:r>
            <a:r>
              <a:rPr lang="en-BE" err="1"/>
              <a:t>t.o.v</a:t>
            </a:r>
            <a:r>
              <a:rPr lang="en-BE"/>
              <a:t>. </a:t>
            </a:r>
            <a:r>
              <a:rPr lang="en-BE" err="1"/>
              <a:t>voortraject</a:t>
            </a:r>
            <a:r>
              <a:rPr lang="en-BE"/>
              <a:t>)</a:t>
            </a:r>
          </a:p>
          <a:p>
            <a:r>
              <a:rPr lang="en-BE"/>
              <a:t>Ingevuld met voorbeelden</a:t>
            </a:r>
            <a:endParaRPr lang="nl-BE"/>
          </a:p>
        </p:txBody>
      </p:sp>
    </p:spTree>
    <p:extLst>
      <p:ext uri="{BB962C8B-B14F-4D97-AF65-F5344CB8AC3E}">
        <p14:creationId xmlns:p14="http://schemas.microsoft.com/office/powerpoint/2010/main" val="1971606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FF3EE-92F6-C375-90C0-9A95B9B626AB}"/>
              </a:ext>
            </a:extLst>
          </p:cNvPr>
          <p:cNvSpPr>
            <a:spLocks noGrp="1"/>
          </p:cNvSpPr>
          <p:nvPr>
            <p:ph type="title"/>
          </p:nvPr>
        </p:nvSpPr>
        <p:spPr/>
        <p:txBody>
          <a:bodyPr/>
          <a:lstStyle/>
          <a:p>
            <a:r>
              <a:rPr lang="en-BE"/>
              <a:t>Storyline: </a:t>
            </a:r>
            <a:r>
              <a:rPr lang="en-BE" err="1"/>
              <a:t>vergelijkbare</a:t>
            </a:r>
            <a:r>
              <a:rPr lang="en-BE"/>
              <a:t> diploma’s</a:t>
            </a:r>
            <a:endParaRPr lang="nl-BE"/>
          </a:p>
        </p:txBody>
      </p:sp>
      <p:sp>
        <p:nvSpPr>
          <p:cNvPr id="3" name="Text Placeholder 2">
            <a:extLst>
              <a:ext uri="{FF2B5EF4-FFF2-40B4-BE49-F238E27FC236}">
                <a16:creationId xmlns:a16="http://schemas.microsoft.com/office/drawing/2014/main" id="{30925688-490D-5CFC-D3F6-A84313284E5E}"/>
              </a:ext>
            </a:extLst>
          </p:cNvPr>
          <p:cNvSpPr>
            <a:spLocks noGrp="1"/>
          </p:cNvSpPr>
          <p:nvPr>
            <p:ph type="body" idx="1"/>
          </p:nvPr>
        </p:nvSpPr>
        <p:spPr/>
        <p:txBody>
          <a:bodyPr/>
          <a:lstStyle/>
          <a:p>
            <a:endParaRPr lang="nl-BE"/>
          </a:p>
        </p:txBody>
      </p:sp>
      <p:pic>
        <p:nvPicPr>
          <p:cNvPr id="4" name="image3.png">
            <a:extLst>
              <a:ext uri="{FF2B5EF4-FFF2-40B4-BE49-F238E27FC236}">
                <a16:creationId xmlns:a16="http://schemas.microsoft.com/office/drawing/2014/main" id="{E78116AA-85CA-2EB0-4C0B-F79CC4A4E9AA}"/>
              </a:ext>
            </a:extLst>
          </p:cNvPr>
          <p:cNvPicPr/>
          <p:nvPr/>
        </p:nvPicPr>
        <p:blipFill>
          <a:blip r:embed="rId2"/>
          <a:srcRect/>
          <a:stretch>
            <a:fillRect/>
          </a:stretch>
        </p:blipFill>
        <p:spPr>
          <a:xfrm>
            <a:off x="372947" y="1154121"/>
            <a:ext cx="8398106" cy="2835258"/>
          </a:xfrm>
          <a:prstGeom prst="rect">
            <a:avLst/>
          </a:prstGeom>
          <a:ln/>
        </p:spPr>
      </p:pic>
    </p:spTree>
    <p:extLst>
      <p:ext uri="{BB962C8B-B14F-4D97-AF65-F5344CB8AC3E}">
        <p14:creationId xmlns:p14="http://schemas.microsoft.com/office/powerpoint/2010/main" val="2518353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13ED-51B8-3EAF-AE5C-74B51D541F1F}"/>
              </a:ext>
            </a:extLst>
          </p:cNvPr>
          <p:cNvSpPr>
            <a:spLocks noGrp="1"/>
          </p:cNvSpPr>
          <p:nvPr>
            <p:ph type="title"/>
          </p:nvPr>
        </p:nvSpPr>
        <p:spPr/>
        <p:txBody>
          <a:bodyPr/>
          <a:lstStyle/>
          <a:p>
            <a:endParaRPr lang="nl-BE"/>
          </a:p>
        </p:txBody>
      </p:sp>
      <p:sp>
        <p:nvSpPr>
          <p:cNvPr id="3" name="Text Placeholder 2">
            <a:extLst>
              <a:ext uri="{FF2B5EF4-FFF2-40B4-BE49-F238E27FC236}">
                <a16:creationId xmlns:a16="http://schemas.microsoft.com/office/drawing/2014/main" id="{C36CE26E-80C3-58C1-09FF-CCD2EA6CB551}"/>
              </a:ext>
            </a:extLst>
          </p:cNvPr>
          <p:cNvSpPr>
            <a:spLocks noGrp="1"/>
          </p:cNvSpPr>
          <p:nvPr>
            <p:ph type="body" idx="1"/>
          </p:nvPr>
        </p:nvSpPr>
        <p:spPr/>
        <p:txBody>
          <a:bodyPr/>
          <a:lstStyle/>
          <a:p>
            <a:pPr marL="102870" indent="0">
              <a:buNone/>
            </a:pPr>
            <a:r>
              <a:rPr lang="nl-BE" b="1"/>
              <a:t>Sam</a:t>
            </a:r>
            <a:r>
              <a:rPr lang="nl-BE"/>
              <a:t> </a:t>
            </a:r>
            <a:r>
              <a:rPr lang="en-BE"/>
              <a:t>heeft tijdens zijn </a:t>
            </a:r>
            <a:r>
              <a:rPr lang="nl-BE"/>
              <a:t>studie-uitwisseling</a:t>
            </a:r>
            <a:r>
              <a:rPr lang="en-BE"/>
              <a:t> aan de </a:t>
            </a:r>
            <a:r>
              <a:rPr lang="en-BE" b="1"/>
              <a:t>Universiteit van Stockholm</a:t>
            </a:r>
            <a:r>
              <a:rPr lang="en-BE"/>
              <a:t> succesvol het </a:t>
            </a:r>
            <a:r>
              <a:rPr lang="en-BE" b="1"/>
              <a:t>examen</a:t>
            </a:r>
            <a:r>
              <a:rPr lang="en-BE"/>
              <a:t> “</a:t>
            </a:r>
            <a:r>
              <a:rPr lang="en-BE" b="1"/>
              <a:t>Statistiek</a:t>
            </a:r>
            <a:r>
              <a:rPr lang="en-BE"/>
              <a:t>” </a:t>
            </a:r>
            <a:r>
              <a:rPr lang="en-BE" b="1"/>
              <a:t>afgelegd</a:t>
            </a:r>
            <a:r>
              <a:rPr lang="en-BE"/>
              <a:t>.</a:t>
            </a:r>
            <a:endParaRPr lang="nl-BE"/>
          </a:p>
        </p:txBody>
      </p:sp>
    </p:spTree>
    <p:extLst>
      <p:ext uri="{BB962C8B-B14F-4D97-AF65-F5344CB8AC3E}">
        <p14:creationId xmlns:p14="http://schemas.microsoft.com/office/powerpoint/2010/main" val="192858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fa30ed6e57_0_36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pic>
        <p:nvPicPr>
          <p:cNvPr id="3" name="Picture 2" descr="A picture containing logo&#10;&#10;Description automatically generated">
            <a:hlinkClick r:id="rId3"/>
            <a:extLst>
              <a:ext uri="{FF2B5EF4-FFF2-40B4-BE49-F238E27FC236}">
                <a16:creationId xmlns:a16="http://schemas.microsoft.com/office/drawing/2014/main" id="{0F7BCADD-E536-910F-130D-B7CCDABF2DB9}"/>
              </a:ext>
            </a:extLst>
          </p:cNvPr>
          <p:cNvPicPr>
            <a:picLocks noChangeAspect="1"/>
          </p:cNvPicPr>
          <p:nvPr/>
        </p:nvPicPr>
        <p:blipFill>
          <a:blip r:embed="rId4"/>
          <a:stretch>
            <a:fillRect/>
          </a:stretch>
        </p:blipFill>
        <p:spPr>
          <a:xfrm>
            <a:off x="2846547" y="1246771"/>
            <a:ext cx="3450905" cy="243480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4827-1255-B41C-8CC2-E0C142045C56}"/>
              </a:ext>
            </a:extLst>
          </p:cNvPr>
          <p:cNvSpPr>
            <a:spLocks noGrp="1"/>
          </p:cNvSpPr>
          <p:nvPr>
            <p:ph type="title"/>
          </p:nvPr>
        </p:nvSpPr>
        <p:spPr/>
        <p:txBody>
          <a:bodyPr>
            <a:normAutofit fontScale="90000"/>
          </a:bodyPr>
          <a:lstStyle/>
          <a:p>
            <a:r>
              <a:rPr lang="en-BE" err="1"/>
              <a:t>Een</a:t>
            </a:r>
            <a:r>
              <a:rPr lang="en-BE"/>
              <a:t> </a:t>
            </a:r>
            <a:r>
              <a:rPr lang="en-BE" b="1" err="1"/>
              <a:t>persoon</a:t>
            </a:r>
            <a:r>
              <a:rPr lang="en-BE"/>
              <a:t> </a:t>
            </a:r>
            <a:r>
              <a:rPr lang="en-BE" err="1"/>
              <a:t>heeft</a:t>
            </a:r>
            <a:r>
              <a:rPr lang="en-BE"/>
              <a:t> </a:t>
            </a:r>
            <a:r>
              <a:rPr lang="en-BE" err="1"/>
              <a:t>een</a:t>
            </a:r>
            <a:r>
              <a:rPr lang="en-BE"/>
              <a:t> </a:t>
            </a:r>
            <a:r>
              <a:rPr lang="en-BE" b="1" err="1"/>
              <a:t>leerprestatie</a:t>
            </a:r>
            <a:r>
              <a:rPr lang="en-BE" b="1"/>
              <a:t>,</a:t>
            </a:r>
            <a:br>
              <a:rPr lang="en-BE" b="1"/>
            </a:br>
            <a:r>
              <a:rPr lang="en-BE" b="1" err="1"/>
              <a:t>toegekend</a:t>
            </a:r>
            <a:r>
              <a:rPr lang="en-BE"/>
              <a:t> door </a:t>
            </a:r>
            <a:r>
              <a:rPr lang="en-BE" err="1"/>
              <a:t>een</a:t>
            </a:r>
            <a:r>
              <a:rPr lang="en-BE"/>
              <a:t> </a:t>
            </a:r>
            <a:r>
              <a:rPr lang="en-BE" b="1" err="1"/>
              <a:t>organisatie</a:t>
            </a:r>
            <a:endParaRPr lang="nl-BE"/>
          </a:p>
        </p:txBody>
      </p:sp>
      <p:pic>
        <p:nvPicPr>
          <p:cNvPr id="4" name="Picture 4">
            <a:extLst>
              <a:ext uri="{FF2B5EF4-FFF2-40B4-BE49-F238E27FC236}">
                <a16:creationId xmlns:a16="http://schemas.microsoft.com/office/drawing/2014/main" id="{C48B2497-D631-9B83-B3D8-F1E7374E4DF9}"/>
              </a:ext>
            </a:extLst>
          </p:cNvPr>
          <p:cNvPicPr>
            <a:picLocks noChangeAspect="1"/>
          </p:cNvPicPr>
          <p:nvPr/>
        </p:nvPicPr>
        <p:blipFill>
          <a:blip r:embed="rId4"/>
          <a:stretch>
            <a:fillRect/>
          </a:stretch>
        </p:blipFill>
        <p:spPr>
          <a:xfrm>
            <a:off x="2480982" y="1710577"/>
            <a:ext cx="4188759" cy="2058524"/>
          </a:xfrm>
          <a:prstGeom prst="rect">
            <a:avLst/>
          </a:prstGeom>
        </p:spPr>
      </p:pic>
    </p:spTree>
    <p:extLst>
      <p:ext uri="{BB962C8B-B14F-4D97-AF65-F5344CB8AC3E}">
        <p14:creationId xmlns:p14="http://schemas.microsoft.com/office/powerpoint/2010/main" val="4012243212"/>
      </p:ext>
    </p:extLst>
  </p:cSld>
  <p:clrMapOvr>
    <a:masterClrMapping/>
  </p:clrMapOvr>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437E-5C61-8F9B-D656-6B02203317E5}"/>
              </a:ext>
            </a:extLst>
          </p:cNvPr>
          <p:cNvSpPr>
            <a:spLocks noGrp="1"/>
          </p:cNvSpPr>
          <p:nvPr>
            <p:ph type="title"/>
          </p:nvPr>
        </p:nvSpPr>
        <p:spPr>
          <a:xfrm>
            <a:off x="457800" y="262200"/>
            <a:ext cx="9181500" cy="837000"/>
          </a:xfrm>
        </p:spPr>
        <p:txBody>
          <a:bodyPr>
            <a:normAutofit fontScale="90000"/>
          </a:bodyPr>
          <a:lstStyle/>
          <a:p>
            <a:r>
              <a:rPr lang="en-BE" b="1"/>
              <a:t>Sam</a:t>
            </a:r>
            <a:r>
              <a:rPr lang="en-BE"/>
              <a:t> deed </a:t>
            </a:r>
            <a:r>
              <a:rPr lang="en-BE" b="1"/>
              <a:t>examen “</a:t>
            </a:r>
            <a:r>
              <a:rPr lang="en-BE" b="1" err="1"/>
              <a:t>Statistiek</a:t>
            </a:r>
            <a:r>
              <a:rPr lang="en-BE" b="1"/>
              <a:t>”</a:t>
            </a:r>
            <a:br>
              <a:rPr lang="en-BE" b="1"/>
            </a:br>
            <a:r>
              <a:rPr lang="en-BE" b="1" err="1"/>
              <a:t>toegekend</a:t>
            </a:r>
            <a:r>
              <a:rPr lang="en-BE"/>
              <a:t> door </a:t>
            </a:r>
            <a:r>
              <a:rPr lang="en-BE" b="1"/>
              <a:t>Universiteit Stockholm</a:t>
            </a:r>
            <a:endParaRPr lang="nl-BE" b="1"/>
          </a:p>
        </p:txBody>
      </p:sp>
      <p:pic>
        <p:nvPicPr>
          <p:cNvPr id="3" name="Picture 3">
            <a:extLst>
              <a:ext uri="{FF2B5EF4-FFF2-40B4-BE49-F238E27FC236}">
                <a16:creationId xmlns:a16="http://schemas.microsoft.com/office/drawing/2014/main" id="{906D7860-E1C5-41FC-0164-9C24AF050B82}"/>
              </a:ext>
            </a:extLst>
          </p:cNvPr>
          <p:cNvPicPr>
            <a:picLocks noChangeAspect="1"/>
          </p:cNvPicPr>
          <p:nvPr/>
        </p:nvPicPr>
        <p:blipFill>
          <a:blip r:embed="rId3"/>
          <a:stretch>
            <a:fillRect/>
          </a:stretch>
        </p:blipFill>
        <p:spPr>
          <a:xfrm>
            <a:off x="1896035" y="1909911"/>
            <a:ext cx="5351929" cy="2110331"/>
          </a:xfrm>
          <a:prstGeom prst="rect">
            <a:avLst/>
          </a:prstGeom>
        </p:spPr>
      </p:pic>
    </p:spTree>
    <p:extLst>
      <p:ext uri="{BB962C8B-B14F-4D97-AF65-F5344CB8AC3E}">
        <p14:creationId xmlns:p14="http://schemas.microsoft.com/office/powerpoint/2010/main" val="4280230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13ED-51B8-3EAF-AE5C-74B51D541F1F}"/>
              </a:ext>
            </a:extLst>
          </p:cNvPr>
          <p:cNvSpPr>
            <a:spLocks noGrp="1"/>
          </p:cNvSpPr>
          <p:nvPr>
            <p:ph type="title"/>
          </p:nvPr>
        </p:nvSpPr>
        <p:spPr/>
        <p:txBody>
          <a:bodyPr/>
          <a:lstStyle/>
          <a:p>
            <a:endParaRPr lang="nl-BE"/>
          </a:p>
        </p:txBody>
      </p:sp>
      <p:sp>
        <p:nvSpPr>
          <p:cNvPr id="3" name="Text Placeholder 2">
            <a:extLst>
              <a:ext uri="{FF2B5EF4-FFF2-40B4-BE49-F238E27FC236}">
                <a16:creationId xmlns:a16="http://schemas.microsoft.com/office/drawing/2014/main" id="{C36CE26E-80C3-58C1-09FF-CCD2EA6CB551}"/>
              </a:ext>
            </a:extLst>
          </p:cNvPr>
          <p:cNvSpPr>
            <a:spLocks noGrp="1"/>
          </p:cNvSpPr>
          <p:nvPr>
            <p:ph type="body" idx="1"/>
          </p:nvPr>
        </p:nvSpPr>
        <p:spPr/>
        <p:txBody>
          <a:bodyPr/>
          <a:lstStyle/>
          <a:p>
            <a:pPr marL="102870" indent="0">
              <a:buNone/>
            </a:pPr>
            <a:r>
              <a:rPr lang="nl-BE" b="1"/>
              <a:t>Sam</a:t>
            </a:r>
            <a:r>
              <a:rPr lang="nl-BE"/>
              <a:t> </a:t>
            </a:r>
            <a:r>
              <a:rPr lang="en-BE"/>
              <a:t>heeft tijdens zijn </a:t>
            </a:r>
            <a:r>
              <a:rPr lang="nl-BE"/>
              <a:t>studie-uitwisseling</a:t>
            </a:r>
            <a:r>
              <a:rPr lang="en-BE"/>
              <a:t> aan de </a:t>
            </a:r>
            <a:r>
              <a:rPr lang="en-BE" b="1"/>
              <a:t>Universiteit van Stockholm</a:t>
            </a:r>
            <a:r>
              <a:rPr lang="en-BE"/>
              <a:t> succesvol het </a:t>
            </a:r>
            <a:r>
              <a:rPr lang="en-BE" b="1"/>
              <a:t>examen</a:t>
            </a:r>
            <a:r>
              <a:rPr lang="en-BE"/>
              <a:t> “</a:t>
            </a:r>
            <a:r>
              <a:rPr lang="en-BE" b="1"/>
              <a:t>Statistiek</a:t>
            </a:r>
            <a:r>
              <a:rPr lang="en-BE"/>
              <a:t>” </a:t>
            </a:r>
            <a:r>
              <a:rPr lang="en-BE" b="1"/>
              <a:t>afgelegd</a:t>
            </a:r>
            <a:r>
              <a:rPr lang="en-BE"/>
              <a:t>.</a:t>
            </a:r>
            <a:endParaRPr lang="nl-BE"/>
          </a:p>
          <a:p>
            <a:pPr marL="102870" indent="0">
              <a:buNone/>
            </a:pPr>
            <a:r>
              <a:rPr lang="nl-BE"/>
              <a:t>Als HR wil ik </a:t>
            </a:r>
            <a:r>
              <a:rPr lang="en-BE"/>
              <a:t>weten wat de </a:t>
            </a:r>
            <a:r>
              <a:rPr lang="nl-BE" b="1"/>
              <a:t>equivalente vakken/cursussen</a:t>
            </a:r>
            <a:r>
              <a:rPr lang="nl-BE"/>
              <a:t> aan Belgische universiteiten</a:t>
            </a:r>
            <a:r>
              <a:rPr lang="en-BE"/>
              <a:t> zijn</a:t>
            </a:r>
            <a:r>
              <a:rPr lang="nl-BE"/>
              <a:t>.</a:t>
            </a:r>
          </a:p>
        </p:txBody>
      </p:sp>
    </p:spTree>
    <p:extLst>
      <p:ext uri="{BB962C8B-B14F-4D97-AF65-F5344CB8AC3E}">
        <p14:creationId xmlns:p14="http://schemas.microsoft.com/office/powerpoint/2010/main" val="2403410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FD631-F2CD-E9BA-2622-1DA96DAD5FF3}"/>
              </a:ext>
            </a:extLst>
          </p:cNvPr>
          <p:cNvSpPr>
            <a:spLocks noGrp="1"/>
          </p:cNvSpPr>
          <p:nvPr>
            <p:ph type="title"/>
          </p:nvPr>
        </p:nvSpPr>
        <p:spPr/>
        <p:txBody>
          <a:bodyPr/>
          <a:lstStyle/>
          <a:p>
            <a:r>
              <a:rPr lang="nl-BE" sz="2400"/>
              <a:t>Een </a:t>
            </a:r>
            <a:r>
              <a:rPr lang="nl-BE" sz="2400" b="1"/>
              <a:t>persoon </a:t>
            </a:r>
            <a:r>
              <a:rPr lang="nl-BE" sz="2400"/>
              <a:t>heeft een </a:t>
            </a:r>
            <a:r>
              <a:rPr lang="nl-BE" sz="2400" b="1"/>
              <a:t>leerprestatie,</a:t>
            </a:r>
            <a:br>
              <a:rPr lang="en-BE" sz="2400" b="1"/>
            </a:br>
            <a:r>
              <a:rPr lang="nl-BE" sz="2400"/>
              <a:t>met een </a:t>
            </a:r>
            <a:r>
              <a:rPr lang="nl-BE" sz="2400" b="1"/>
              <a:t>bepaald vakgebied,</a:t>
            </a:r>
            <a:br>
              <a:rPr lang="en-BE" sz="2400" b="1"/>
            </a:br>
            <a:r>
              <a:rPr lang="nl-BE" sz="2400" b="1"/>
              <a:t>toegekend </a:t>
            </a:r>
            <a:r>
              <a:rPr lang="nl-BE" sz="2400"/>
              <a:t>door een </a:t>
            </a:r>
            <a:r>
              <a:rPr lang="nl-BE" sz="2400" b="1"/>
              <a:t>organisatie</a:t>
            </a:r>
            <a:r>
              <a:rPr lang="nl-BE" sz="2400"/>
              <a:t>. </a:t>
            </a:r>
          </a:p>
        </p:txBody>
      </p:sp>
      <p:pic>
        <p:nvPicPr>
          <p:cNvPr id="3" name="Picture 3">
            <a:extLst>
              <a:ext uri="{FF2B5EF4-FFF2-40B4-BE49-F238E27FC236}">
                <a16:creationId xmlns:a16="http://schemas.microsoft.com/office/drawing/2014/main" id="{170894E4-EBEF-E636-F2BF-BFFE1E782700}"/>
              </a:ext>
            </a:extLst>
          </p:cNvPr>
          <p:cNvPicPr>
            <a:picLocks noChangeAspect="1"/>
          </p:cNvPicPr>
          <p:nvPr/>
        </p:nvPicPr>
        <p:blipFill>
          <a:blip r:embed="rId3"/>
          <a:stretch>
            <a:fillRect/>
          </a:stretch>
        </p:blipFill>
        <p:spPr>
          <a:xfrm>
            <a:off x="1371600" y="1838470"/>
            <a:ext cx="6125135" cy="1930483"/>
          </a:xfrm>
          <a:prstGeom prst="rect">
            <a:avLst/>
          </a:prstGeom>
        </p:spPr>
      </p:pic>
    </p:spTree>
    <p:extLst>
      <p:ext uri="{BB962C8B-B14F-4D97-AF65-F5344CB8AC3E}">
        <p14:creationId xmlns:p14="http://schemas.microsoft.com/office/powerpoint/2010/main" val="1902016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DA32-FC6C-4DF2-362D-FBFD32E3AC10}"/>
              </a:ext>
            </a:extLst>
          </p:cNvPr>
          <p:cNvSpPr>
            <a:spLocks noGrp="1"/>
          </p:cNvSpPr>
          <p:nvPr>
            <p:ph type="title"/>
          </p:nvPr>
        </p:nvSpPr>
        <p:spPr/>
        <p:txBody>
          <a:bodyPr>
            <a:noAutofit/>
          </a:bodyPr>
          <a:lstStyle/>
          <a:p>
            <a:pPr marL="102870">
              <a:lnSpc>
                <a:spcPct val="90000"/>
              </a:lnSpc>
              <a:spcBef>
                <a:spcPts val="300"/>
              </a:spcBef>
            </a:pPr>
            <a:r>
              <a:rPr lang="en-BE" sz="2400" b="1"/>
              <a:t>Sam</a:t>
            </a:r>
            <a:r>
              <a:rPr lang="en-BE" sz="2400"/>
              <a:t> deed </a:t>
            </a:r>
            <a:r>
              <a:rPr lang="en-BE" sz="2400" b="1"/>
              <a:t>examen “</a:t>
            </a:r>
            <a:r>
              <a:rPr lang="en-BE" sz="2400" b="1" err="1"/>
              <a:t>Statistiek</a:t>
            </a:r>
            <a:r>
              <a:rPr lang="en-BE" sz="2400" b="1"/>
              <a:t>”</a:t>
            </a:r>
            <a:br>
              <a:rPr lang="en-BE" sz="2400" b="1"/>
            </a:br>
            <a:r>
              <a:rPr lang="en-BE" sz="2400"/>
              <a:t>(ISCED code </a:t>
            </a:r>
            <a:r>
              <a:rPr lang="en-BE" sz="2400" b="1"/>
              <a:t>0542</a:t>
            </a:r>
            <a:r>
              <a:rPr lang="en-BE" sz="2400"/>
              <a:t>)</a:t>
            </a:r>
            <a:br>
              <a:rPr lang="en-BE" sz="2400"/>
            </a:br>
            <a:r>
              <a:rPr lang="en-BE" sz="2400" b="1" err="1"/>
              <a:t>toegekend</a:t>
            </a:r>
            <a:r>
              <a:rPr lang="en-BE" sz="2400"/>
              <a:t> door </a:t>
            </a:r>
            <a:r>
              <a:rPr lang="en-BE" sz="2400" b="1"/>
              <a:t>Universiteit Stockholm</a:t>
            </a:r>
            <a:endParaRPr lang="en-US" sz="2400"/>
          </a:p>
        </p:txBody>
      </p:sp>
      <p:pic>
        <p:nvPicPr>
          <p:cNvPr id="5" name="Picture 5">
            <a:extLst>
              <a:ext uri="{FF2B5EF4-FFF2-40B4-BE49-F238E27FC236}">
                <a16:creationId xmlns:a16="http://schemas.microsoft.com/office/drawing/2014/main" id="{82A2E19A-22FF-C8CF-D6A8-AD887D860036}"/>
              </a:ext>
            </a:extLst>
          </p:cNvPr>
          <p:cNvPicPr>
            <a:picLocks noChangeAspect="1"/>
          </p:cNvPicPr>
          <p:nvPr/>
        </p:nvPicPr>
        <p:blipFill>
          <a:blip r:embed="rId2"/>
          <a:stretch>
            <a:fillRect/>
          </a:stretch>
        </p:blipFill>
        <p:spPr>
          <a:xfrm>
            <a:off x="1149724" y="1902630"/>
            <a:ext cx="6595782" cy="1761822"/>
          </a:xfrm>
          <a:prstGeom prst="rect">
            <a:avLst/>
          </a:prstGeom>
        </p:spPr>
      </p:pic>
    </p:spTree>
    <p:extLst>
      <p:ext uri="{BB962C8B-B14F-4D97-AF65-F5344CB8AC3E}">
        <p14:creationId xmlns:p14="http://schemas.microsoft.com/office/powerpoint/2010/main" val="2553743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C94D-DE86-CD51-1276-F197F09DF643}"/>
              </a:ext>
            </a:extLst>
          </p:cNvPr>
          <p:cNvSpPr>
            <a:spLocks noGrp="1"/>
          </p:cNvSpPr>
          <p:nvPr>
            <p:ph type="title"/>
          </p:nvPr>
        </p:nvSpPr>
        <p:spPr/>
        <p:txBody>
          <a:bodyPr/>
          <a:lstStyle/>
          <a:p>
            <a:r>
              <a:rPr lang="en-BE"/>
              <a:t>Storyline: </a:t>
            </a:r>
            <a:r>
              <a:rPr lang="en-BE" err="1"/>
              <a:t>Authentieke</a:t>
            </a:r>
            <a:r>
              <a:rPr lang="en-BE"/>
              <a:t> credential </a:t>
            </a:r>
            <a:endParaRPr lang="nl-BE"/>
          </a:p>
        </p:txBody>
      </p:sp>
      <p:pic>
        <p:nvPicPr>
          <p:cNvPr id="6" name="Picture 6">
            <a:extLst>
              <a:ext uri="{FF2B5EF4-FFF2-40B4-BE49-F238E27FC236}">
                <a16:creationId xmlns:a16="http://schemas.microsoft.com/office/drawing/2014/main" id="{D48531E8-9FAA-793D-3207-0CA42EDD5A9D}"/>
              </a:ext>
            </a:extLst>
          </p:cNvPr>
          <p:cNvPicPr>
            <a:picLocks noChangeAspect="1"/>
          </p:cNvPicPr>
          <p:nvPr/>
        </p:nvPicPr>
        <p:blipFill>
          <a:blip r:embed="rId2"/>
          <a:stretch>
            <a:fillRect/>
          </a:stretch>
        </p:blipFill>
        <p:spPr>
          <a:xfrm>
            <a:off x="1535502" y="1631830"/>
            <a:ext cx="5943600" cy="2095500"/>
          </a:xfrm>
          <a:prstGeom prst="rect">
            <a:avLst/>
          </a:prstGeom>
        </p:spPr>
      </p:pic>
    </p:spTree>
    <p:extLst>
      <p:ext uri="{BB962C8B-B14F-4D97-AF65-F5344CB8AC3E}">
        <p14:creationId xmlns:p14="http://schemas.microsoft.com/office/powerpoint/2010/main" val="551596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D20710-C708-AA46-432D-D969562CB884}"/>
              </a:ext>
            </a:extLst>
          </p:cNvPr>
          <p:cNvSpPr>
            <a:spLocks noGrp="1"/>
          </p:cNvSpPr>
          <p:nvPr>
            <p:ph type="body" idx="1"/>
          </p:nvPr>
        </p:nvSpPr>
        <p:spPr/>
        <p:txBody>
          <a:bodyPr/>
          <a:lstStyle/>
          <a:p>
            <a:pPr marL="102870" indent="0">
              <a:buNone/>
            </a:pPr>
            <a:r>
              <a:rPr lang="nl-BE" b="1"/>
              <a:t>John </a:t>
            </a:r>
            <a:r>
              <a:rPr lang="nl-BE"/>
              <a:t>beweert dat hij een </a:t>
            </a:r>
            <a:r>
              <a:rPr lang="nl-BE" b="1"/>
              <a:t>diploma heeft behaald</a:t>
            </a:r>
            <a:r>
              <a:rPr lang="nl-BE"/>
              <a:t> van </a:t>
            </a:r>
            <a:r>
              <a:rPr lang="nl-BE" b="1"/>
              <a:t>buitenlandse universiteit</a:t>
            </a:r>
            <a:r>
              <a:rPr lang="nl-BE"/>
              <a:t>. </a:t>
            </a:r>
          </a:p>
        </p:txBody>
      </p:sp>
      <p:sp>
        <p:nvSpPr>
          <p:cNvPr id="5" name="Title 4">
            <a:extLst>
              <a:ext uri="{FF2B5EF4-FFF2-40B4-BE49-F238E27FC236}">
                <a16:creationId xmlns:a16="http://schemas.microsoft.com/office/drawing/2014/main" id="{9A279002-0BB3-084F-BD3D-409F0448E5B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0434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9C36-244D-8F5E-27CA-EB71E53DD9AD}"/>
              </a:ext>
            </a:extLst>
          </p:cNvPr>
          <p:cNvSpPr>
            <a:spLocks noGrp="1"/>
          </p:cNvSpPr>
          <p:nvPr>
            <p:ph type="title"/>
          </p:nvPr>
        </p:nvSpPr>
        <p:spPr/>
        <p:txBody>
          <a:bodyPr/>
          <a:lstStyle/>
          <a:p>
            <a:r>
              <a:rPr lang="nl-BE" sz="2400"/>
              <a:t>Een </a:t>
            </a:r>
            <a:r>
              <a:rPr lang="nl-BE" sz="2400" b="1"/>
              <a:t>persoon</a:t>
            </a:r>
            <a:r>
              <a:rPr lang="nl-BE" sz="2400"/>
              <a:t> beweert dat hij een </a:t>
            </a:r>
            <a:r>
              <a:rPr lang="nl-BE" sz="2400" b="1"/>
              <a:t>diploma heeft behaald </a:t>
            </a:r>
            <a:r>
              <a:rPr lang="nl-BE" sz="2400"/>
              <a:t>van een </a:t>
            </a:r>
            <a:r>
              <a:rPr lang="nl-BE" sz="2400" b="1"/>
              <a:t>universiteit</a:t>
            </a:r>
            <a:endParaRPr lang="nl-BE" sz="2400"/>
          </a:p>
        </p:txBody>
      </p:sp>
      <p:pic>
        <p:nvPicPr>
          <p:cNvPr id="3" name="Picture 3">
            <a:extLst>
              <a:ext uri="{FF2B5EF4-FFF2-40B4-BE49-F238E27FC236}">
                <a16:creationId xmlns:a16="http://schemas.microsoft.com/office/drawing/2014/main" id="{FD98D9D4-D837-D997-4C45-25CD32885536}"/>
              </a:ext>
            </a:extLst>
          </p:cNvPr>
          <p:cNvPicPr>
            <a:picLocks noChangeAspect="1"/>
          </p:cNvPicPr>
          <p:nvPr/>
        </p:nvPicPr>
        <p:blipFill>
          <a:blip r:embed="rId3"/>
          <a:stretch>
            <a:fillRect/>
          </a:stretch>
        </p:blipFill>
        <p:spPr>
          <a:xfrm>
            <a:off x="3200400" y="1823182"/>
            <a:ext cx="2743200" cy="1497136"/>
          </a:xfrm>
          <a:prstGeom prst="rect">
            <a:avLst/>
          </a:prstGeom>
        </p:spPr>
      </p:pic>
    </p:spTree>
    <p:extLst>
      <p:ext uri="{BB962C8B-B14F-4D97-AF65-F5344CB8AC3E}">
        <p14:creationId xmlns:p14="http://schemas.microsoft.com/office/powerpoint/2010/main" val="1369092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9C36-244D-8F5E-27CA-EB71E53DD9AD}"/>
              </a:ext>
            </a:extLst>
          </p:cNvPr>
          <p:cNvSpPr>
            <a:spLocks noGrp="1"/>
          </p:cNvSpPr>
          <p:nvPr>
            <p:ph type="title"/>
          </p:nvPr>
        </p:nvSpPr>
        <p:spPr/>
        <p:txBody>
          <a:bodyPr/>
          <a:lstStyle/>
          <a:p>
            <a:pPr marL="102870">
              <a:lnSpc>
                <a:spcPct val="90000"/>
              </a:lnSpc>
              <a:spcBef>
                <a:spcPts val="300"/>
              </a:spcBef>
            </a:pPr>
            <a:r>
              <a:rPr lang="nl-BE" sz="2400" b="1"/>
              <a:t>John </a:t>
            </a:r>
            <a:r>
              <a:rPr lang="nl-BE" sz="2400"/>
              <a:t>beweert dat hij een </a:t>
            </a:r>
            <a:r>
              <a:rPr lang="nl-BE" sz="2400" b="1"/>
              <a:t>diploma heeft behaald</a:t>
            </a:r>
            <a:r>
              <a:rPr lang="nl-BE" sz="2400"/>
              <a:t> van </a:t>
            </a:r>
            <a:r>
              <a:rPr lang="nl-BE" sz="2400" b="1"/>
              <a:t>buitenlandse universiteit</a:t>
            </a:r>
            <a:r>
              <a:rPr lang="nl-BE" sz="2400"/>
              <a:t>. </a:t>
            </a:r>
            <a:endParaRPr lang="en-US" sz="2400"/>
          </a:p>
          <a:p>
            <a:endParaRPr lang="nl-BE" sz="2400" b="1"/>
          </a:p>
        </p:txBody>
      </p:sp>
      <p:pic>
        <p:nvPicPr>
          <p:cNvPr id="10" name="Picture 10">
            <a:extLst>
              <a:ext uri="{FF2B5EF4-FFF2-40B4-BE49-F238E27FC236}">
                <a16:creationId xmlns:a16="http://schemas.microsoft.com/office/drawing/2014/main" id="{F4B44EFF-428C-D06E-9CCF-5D3D13CE013A}"/>
              </a:ext>
            </a:extLst>
          </p:cNvPr>
          <p:cNvPicPr>
            <a:picLocks noChangeAspect="1"/>
          </p:cNvPicPr>
          <p:nvPr/>
        </p:nvPicPr>
        <p:blipFill>
          <a:blip r:embed="rId3"/>
          <a:stretch>
            <a:fillRect/>
          </a:stretch>
        </p:blipFill>
        <p:spPr>
          <a:xfrm>
            <a:off x="3529013" y="1804988"/>
            <a:ext cx="2085975" cy="1533525"/>
          </a:xfrm>
          <a:prstGeom prst="rect">
            <a:avLst/>
          </a:prstGeom>
        </p:spPr>
      </p:pic>
    </p:spTree>
    <p:extLst>
      <p:ext uri="{BB962C8B-B14F-4D97-AF65-F5344CB8AC3E}">
        <p14:creationId xmlns:p14="http://schemas.microsoft.com/office/powerpoint/2010/main" val="2010048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248F-3C68-8D14-10D7-805EDF21B5B4}"/>
              </a:ext>
            </a:extLst>
          </p:cNvPr>
          <p:cNvSpPr>
            <a:spLocks noGrp="1"/>
          </p:cNvSpPr>
          <p:nvPr>
            <p:ph type="title"/>
          </p:nvPr>
        </p:nvSpPr>
        <p:spPr>
          <a:xfrm>
            <a:off x="847368" y="792575"/>
            <a:ext cx="7416000" cy="837000"/>
          </a:xfrm>
        </p:spPr>
        <p:txBody>
          <a:bodyPr/>
          <a:lstStyle/>
          <a:p>
            <a:r>
              <a:rPr lang="en-US" sz="1800" b="1"/>
              <a:t>John </a:t>
            </a:r>
            <a:r>
              <a:rPr lang="en-US" sz="1800" err="1"/>
              <a:t>bew</a:t>
            </a:r>
            <a:r>
              <a:rPr lang="en-BE" sz="1800"/>
              <a:t>e</a:t>
            </a:r>
            <a:r>
              <a:rPr lang="en-US" sz="1800" err="1"/>
              <a:t>ert</a:t>
            </a:r>
            <a:r>
              <a:rPr lang="en-US" sz="1800"/>
              <a:t> </a:t>
            </a:r>
            <a:r>
              <a:rPr lang="en-US" sz="1800" err="1"/>
              <a:t>dat</a:t>
            </a:r>
            <a:r>
              <a:rPr lang="en-US" sz="1800"/>
              <a:t> </a:t>
            </a:r>
            <a:r>
              <a:rPr lang="en-US" sz="1800" err="1"/>
              <a:t>hij</a:t>
            </a:r>
            <a:r>
              <a:rPr lang="en-US" sz="1800"/>
              <a:t> </a:t>
            </a:r>
            <a:r>
              <a:rPr lang="en-US" sz="1800" err="1"/>
              <a:t>een</a:t>
            </a:r>
            <a:r>
              <a:rPr lang="en-US" sz="1800"/>
              <a:t> </a:t>
            </a:r>
            <a:r>
              <a:rPr lang="en-US" sz="1800" b="1"/>
              <a:t>diploma </a:t>
            </a:r>
            <a:r>
              <a:rPr lang="en-US" sz="1800" b="1" err="1"/>
              <a:t>heeft</a:t>
            </a:r>
            <a:r>
              <a:rPr lang="en-US" sz="1800" b="1"/>
              <a:t> </a:t>
            </a:r>
            <a:r>
              <a:rPr lang="en-US" sz="1800" b="1" err="1"/>
              <a:t>behaald</a:t>
            </a:r>
            <a:r>
              <a:rPr lang="en-US" sz="1800" b="1"/>
              <a:t> </a:t>
            </a:r>
            <a:r>
              <a:rPr lang="en-US" sz="1800"/>
              <a:t>van </a:t>
            </a:r>
            <a:r>
              <a:rPr lang="en-US" sz="1800" b="1" err="1"/>
              <a:t>buitenlandse</a:t>
            </a:r>
            <a:r>
              <a:rPr lang="en-US" sz="1800" b="1"/>
              <a:t> </a:t>
            </a:r>
            <a:r>
              <a:rPr lang="en-US" sz="1800" b="1" err="1"/>
              <a:t>universiteit</a:t>
            </a:r>
            <a:r>
              <a:rPr lang="en-US" sz="1800" b="1"/>
              <a:t> (ABC)</a:t>
            </a:r>
            <a:r>
              <a:rPr lang="en-US" sz="1800"/>
              <a:t>.  Als HR, </a:t>
            </a:r>
            <a:r>
              <a:rPr lang="en-US" sz="1800" err="1"/>
              <a:t>wil</a:t>
            </a:r>
            <a:r>
              <a:rPr lang="en-US" sz="1800"/>
              <a:t> </a:t>
            </a:r>
            <a:r>
              <a:rPr lang="en-US" sz="1800" err="1"/>
              <a:t>ik</a:t>
            </a:r>
            <a:r>
              <a:rPr lang="en-US" sz="1800"/>
              <a:t> </a:t>
            </a:r>
            <a:r>
              <a:rPr lang="en-US" sz="1800" err="1"/>
              <a:t>controleren</a:t>
            </a:r>
            <a:r>
              <a:rPr lang="en-US" sz="1800"/>
              <a:t> of de diploma </a:t>
            </a:r>
            <a:r>
              <a:rPr lang="en-US" sz="1800" b="1" err="1"/>
              <a:t>uitgereikt</a:t>
            </a:r>
            <a:r>
              <a:rPr lang="en-US" sz="1800" b="1"/>
              <a:t> </a:t>
            </a:r>
            <a:r>
              <a:rPr lang="en-US" sz="1800" b="1" err="1"/>
              <a:t>wordt</a:t>
            </a:r>
            <a:r>
              <a:rPr lang="en-US" sz="1800"/>
              <a:t> door </a:t>
            </a:r>
            <a:r>
              <a:rPr lang="en-US" sz="1800" b="1" err="1"/>
              <a:t>een</a:t>
            </a:r>
            <a:r>
              <a:rPr lang="en-US" sz="1800" b="1"/>
              <a:t> </a:t>
            </a:r>
            <a:r>
              <a:rPr lang="en-US" sz="1800" b="1" err="1"/>
              <a:t>erkende</a:t>
            </a:r>
            <a:r>
              <a:rPr lang="en-US" sz="1800" b="1"/>
              <a:t> </a:t>
            </a:r>
            <a:r>
              <a:rPr lang="en-US" sz="1800" b="1" err="1"/>
              <a:t>universiteit</a:t>
            </a:r>
            <a:r>
              <a:rPr lang="en-US" sz="1800"/>
              <a:t>.</a:t>
            </a:r>
          </a:p>
        </p:txBody>
      </p:sp>
      <p:pic>
        <p:nvPicPr>
          <p:cNvPr id="3" name="Picture 3">
            <a:extLst>
              <a:ext uri="{FF2B5EF4-FFF2-40B4-BE49-F238E27FC236}">
                <a16:creationId xmlns:a16="http://schemas.microsoft.com/office/drawing/2014/main" id="{1D21A467-91AF-4428-C034-796DC8D6F6C9}"/>
              </a:ext>
            </a:extLst>
          </p:cNvPr>
          <p:cNvPicPr>
            <a:picLocks noChangeAspect="1"/>
          </p:cNvPicPr>
          <p:nvPr/>
        </p:nvPicPr>
        <p:blipFill>
          <a:blip r:embed="rId2"/>
          <a:stretch>
            <a:fillRect/>
          </a:stretch>
        </p:blipFill>
        <p:spPr>
          <a:xfrm>
            <a:off x="2761807" y="1868102"/>
            <a:ext cx="3128630" cy="2184802"/>
          </a:xfrm>
          <a:prstGeom prst="rect">
            <a:avLst/>
          </a:prstGeom>
        </p:spPr>
      </p:pic>
    </p:spTree>
    <p:extLst>
      <p:ext uri="{BB962C8B-B14F-4D97-AF65-F5344CB8AC3E}">
        <p14:creationId xmlns:p14="http://schemas.microsoft.com/office/powerpoint/2010/main" val="427074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f9c5d1c9e7_0_19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f9c5d1c9e7_0_19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f9c5d1c9e7_0_19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Aanleiding en context</a:t>
            </a:r>
            <a:endParaRPr sz="3700" b="1" i="0" u="none" strike="noStrike" cap="none">
              <a:solidFill>
                <a:srgbClr val="000000"/>
              </a:solidFill>
              <a:latin typeface="Arial"/>
              <a:ea typeface="Arial"/>
              <a:cs typeface="Arial"/>
              <a:sym typeface="Arial"/>
            </a:endParaRPr>
          </a:p>
        </p:txBody>
      </p:sp>
      <p:pic>
        <p:nvPicPr>
          <p:cNvPr id="285" name="Google Shape;285;gf9c5d1c9e7_0_191"/>
          <p:cNvPicPr preferRelativeResize="0"/>
          <p:nvPr/>
        </p:nvPicPr>
        <p:blipFill rotWithShape="1">
          <a:blip r:embed="rId3">
            <a:alphaModFix/>
          </a:blip>
          <a:srcRect/>
          <a:stretch/>
        </p:blipFill>
        <p:spPr>
          <a:xfrm>
            <a:off x="458850" y="4331226"/>
            <a:ext cx="1782099" cy="671725"/>
          </a:xfrm>
          <a:prstGeom prst="rect">
            <a:avLst/>
          </a:prstGeom>
          <a:noFill/>
          <a:ln>
            <a:noFill/>
          </a:ln>
        </p:spPr>
      </p:pic>
      <p:sp>
        <p:nvSpPr>
          <p:cNvPr id="2" name="TextBox 1">
            <a:extLst>
              <a:ext uri="{FF2B5EF4-FFF2-40B4-BE49-F238E27FC236}">
                <a16:creationId xmlns:a16="http://schemas.microsoft.com/office/drawing/2014/main" id="{CF5939E4-0E23-6F04-D9BE-AE40A51FC593}"/>
              </a:ext>
            </a:extLst>
          </p:cNvPr>
          <p:cNvSpPr txBox="1"/>
          <p:nvPr/>
        </p:nvSpPr>
        <p:spPr>
          <a:xfrm>
            <a:off x="1309499" y="3114000"/>
            <a:ext cx="24277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Ryckaert Kurt </a:t>
            </a:r>
            <a:endParaRPr lang="en-US">
              <a:latin typeface="Flanders Art Sans Light"/>
            </a:endParaRPr>
          </a:p>
          <a:p>
            <a:r>
              <a:rPr lang="en-US">
                <a:latin typeface="Flanders Art Sans Light"/>
              </a:rPr>
              <a:t>HR Business Lead - DNB</a:t>
            </a:r>
          </a:p>
        </p:txBody>
      </p:sp>
    </p:spTree>
    <p:extLst>
      <p:ext uri="{BB962C8B-B14F-4D97-AF65-F5344CB8AC3E}">
        <p14:creationId xmlns:p14="http://schemas.microsoft.com/office/powerpoint/2010/main" val="2540097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5F81-5454-7517-4AA4-457DC0EB47A0}"/>
              </a:ext>
            </a:extLst>
          </p:cNvPr>
          <p:cNvSpPr>
            <a:spLocks noGrp="1"/>
          </p:cNvSpPr>
          <p:nvPr>
            <p:ph type="title"/>
          </p:nvPr>
        </p:nvSpPr>
        <p:spPr/>
        <p:txBody>
          <a:bodyPr/>
          <a:lstStyle/>
          <a:p>
            <a:r>
              <a:rPr lang="en-US" sz="1800" b="1" err="1"/>
              <a:t>Een</a:t>
            </a:r>
            <a:r>
              <a:rPr lang="en-US" sz="1800" b="1"/>
              <a:t> </a:t>
            </a:r>
            <a:r>
              <a:rPr lang="en-US" sz="1800" b="1" err="1"/>
              <a:t>persoon</a:t>
            </a:r>
            <a:r>
              <a:rPr lang="en-US" sz="1800" b="1"/>
              <a:t> </a:t>
            </a:r>
            <a:r>
              <a:rPr lang="en-US" sz="1800" err="1"/>
              <a:t>bew</a:t>
            </a:r>
            <a:r>
              <a:rPr lang="en-BE" sz="1800"/>
              <a:t>e</a:t>
            </a:r>
            <a:r>
              <a:rPr lang="en-US" sz="1800" err="1"/>
              <a:t>ert</a:t>
            </a:r>
            <a:r>
              <a:rPr lang="en-US" sz="1800"/>
              <a:t> </a:t>
            </a:r>
            <a:r>
              <a:rPr lang="en-US" sz="1800" err="1"/>
              <a:t>dat</a:t>
            </a:r>
            <a:r>
              <a:rPr lang="en-US" sz="1800"/>
              <a:t> </a:t>
            </a:r>
            <a:r>
              <a:rPr lang="en-US" sz="1800" err="1"/>
              <a:t>hij</a:t>
            </a:r>
            <a:r>
              <a:rPr lang="en-US" sz="1800"/>
              <a:t> </a:t>
            </a:r>
            <a:r>
              <a:rPr lang="en-US" sz="1800" err="1"/>
              <a:t>een</a:t>
            </a:r>
            <a:r>
              <a:rPr lang="en-US" sz="1800"/>
              <a:t> </a:t>
            </a:r>
            <a:r>
              <a:rPr lang="en-US" sz="1800" b="1"/>
              <a:t>diploma </a:t>
            </a:r>
            <a:r>
              <a:rPr lang="en-US" sz="1800" b="1" err="1"/>
              <a:t>heeft</a:t>
            </a:r>
            <a:r>
              <a:rPr lang="en-US" sz="1800" b="1"/>
              <a:t> </a:t>
            </a:r>
            <a:r>
              <a:rPr lang="en-US" sz="1800" b="1" err="1"/>
              <a:t>behaald</a:t>
            </a:r>
            <a:r>
              <a:rPr lang="en-US" sz="1800" b="1"/>
              <a:t> </a:t>
            </a:r>
            <a:r>
              <a:rPr lang="en-US" sz="1800"/>
              <a:t>van </a:t>
            </a:r>
            <a:r>
              <a:rPr lang="en-US" sz="1800" b="1" err="1"/>
              <a:t>een</a:t>
            </a:r>
            <a:r>
              <a:rPr lang="en-US" sz="1800" b="1"/>
              <a:t> </a:t>
            </a:r>
            <a:r>
              <a:rPr lang="en-US" sz="1800" b="1" err="1"/>
              <a:t>erkende</a:t>
            </a:r>
            <a:r>
              <a:rPr lang="en-US" sz="1800" b="1"/>
              <a:t> </a:t>
            </a:r>
            <a:r>
              <a:rPr lang="en-US" sz="1800" b="1" err="1"/>
              <a:t>universiteit</a:t>
            </a:r>
            <a:r>
              <a:rPr lang="en-US" sz="1800"/>
              <a:t>.</a:t>
            </a:r>
          </a:p>
          <a:p>
            <a:endParaRPr lang="en-US" sz="1800"/>
          </a:p>
        </p:txBody>
      </p:sp>
      <p:pic>
        <p:nvPicPr>
          <p:cNvPr id="3" name="Picture 4">
            <a:extLst>
              <a:ext uri="{FF2B5EF4-FFF2-40B4-BE49-F238E27FC236}">
                <a16:creationId xmlns:a16="http://schemas.microsoft.com/office/drawing/2014/main" id="{BDF4E776-082A-D77D-844B-F3F2B07AC6BB}"/>
              </a:ext>
            </a:extLst>
          </p:cNvPr>
          <p:cNvPicPr>
            <a:picLocks noChangeAspect="1"/>
          </p:cNvPicPr>
          <p:nvPr/>
        </p:nvPicPr>
        <p:blipFill>
          <a:blip r:embed="rId3"/>
          <a:stretch>
            <a:fillRect/>
          </a:stretch>
        </p:blipFill>
        <p:spPr>
          <a:xfrm>
            <a:off x="2363086" y="1328282"/>
            <a:ext cx="4417827" cy="2679651"/>
          </a:xfrm>
          <a:prstGeom prst="rect">
            <a:avLst/>
          </a:prstGeom>
        </p:spPr>
      </p:pic>
    </p:spTree>
    <p:extLst>
      <p:ext uri="{BB962C8B-B14F-4D97-AF65-F5344CB8AC3E}">
        <p14:creationId xmlns:p14="http://schemas.microsoft.com/office/powerpoint/2010/main" val="518345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248F-3C68-8D14-10D7-805EDF21B5B4}"/>
              </a:ext>
            </a:extLst>
          </p:cNvPr>
          <p:cNvSpPr>
            <a:spLocks noGrp="1"/>
          </p:cNvSpPr>
          <p:nvPr>
            <p:ph type="title"/>
          </p:nvPr>
        </p:nvSpPr>
        <p:spPr>
          <a:xfrm>
            <a:off x="444771" y="219967"/>
            <a:ext cx="7416000" cy="837000"/>
          </a:xfrm>
        </p:spPr>
        <p:txBody>
          <a:bodyPr/>
          <a:lstStyle/>
          <a:p>
            <a:r>
              <a:rPr lang="en-US" sz="1800" b="1"/>
              <a:t>John </a:t>
            </a:r>
            <a:r>
              <a:rPr lang="en-US" sz="1800" err="1"/>
              <a:t>bewe</a:t>
            </a:r>
            <a:r>
              <a:rPr lang="en-BE" sz="1800"/>
              <a:t>e</a:t>
            </a:r>
            <a:r>
              <a:rPr lang="en-US" sz="1800"/>
              <a:t>rt </a:t>
            </a:r>
            <a:r>
              <a:rPr lang="en-US" sz="1800" err="1"/>
              <a:t>dat</a:t>
            </a:r>
            <a:r>
              <a:rPr lang="en-US" sz="1800"/>
              <a:t> </a:t>
            </a:r>
            <a:r>
              <a:rPr lang="en-US" sz="1800" err="1"/>
              <a:t>hij</a:t>
            </a:r>
            <a:r>
              <a:rPr lang="en-US" sz="1800"/>
              <a:t> </a:t>
            </a:r>
            <a:r>
              <a:rPr lang="en-US" sz="1800" err="1"/>
              <a:t>een</a:t>
            </a:r>
            <a:r>
              <a:rPr lang="en-US" sz="1800"/>
              <a:t> </a:t>
            </a:r>
            <a:r>
              <a:rPr lang="en-US" sz="1800" b="1"/>
              <a:t>diploma </a:t>
            </a:r>
            <a:r>
              <a:rPr lang="en-US" sz="1800" b="1" err="1"/>
              <a:t>heeft</a:t>
            </a:r>
            <a:r>
              <a:rPr lang="en-US" sz="1800" b="1"/>
              <a:t> </a:t>
            </a:r>
            <a:r>
              <a:rPr lang="en-US" sz="1800" b="1" err="1"/>
              <a:t>behaald</a:t>
            </a:r>
            <a:r>
              <a:rPr lang="en-US" sz="1800" b="1"/>
              <a:t> </a:t>
            </a:r>
            <a:r>
              <a:rPr lang="en-US" sz="1800"/>
              <a:t>van </a:t>
            </a:r>
            <a:r>
              <a:rPr lang="en-US" sz="1800" b="1" err="1"/>
              <a:t>buitenlandse</a:t>
            </a:r>
            <a:r>
              <a:rPr lang="en-US" sz="1800" b="1"/>
              <a:t> </a:t>
            </a:r>
            <a:r>
              <a:rPr lang="en-US" sz="1800" b="1" err="1"/>
              <a:t>universiteit</a:t>
            </a:r>
            <a:r>
              <a:rPr lang="en-US" sz="1800" b="1"/>
              <a:t> (ABC)</a:t>
            </a:r>
            <a:r>
              <a:rPr lang="en-US" sz="1800"/>
              <a:t>. Als HR, </a:t>
            </a:r>
            <a:r>
              <a:rPr lang="en-US" sz="1800" err="1"/>
              <a:t>wil</a:t>
            </a:r>
            <a:r>
              <a:rPr lang="en-US" sz="1800"/>
              <a:t> </a:t>
            </a:r>
            <a:r>
              <a:rPr lang="en-US" sz="1800" err="1"/>
              <a:t>ik</a:t>
            </a:r>
            <a:r>
              <a:rPr lang="en-US" sz="1800"/>
              <a:t> </a:t>
            </a:r>
            <a:r>
              <a:rPr lang="en-US" sz="1800" err="1"/>
              <a:t>controleren</a:t>
            </a:r>
            <a:r>
              <a:rPr lang="en-US" sz="1800"/>
              <a:t> of de diploma </a:t>
            </a:r>
            <a:r>
              <a:rPr lang="en-US" sz="1800" b="1" err="1"/>
              <a:t>uitgereikt</a:t>
            </a:r>
            <a:r>
              <a:rPr lang="en-US" sz="1800" b="1"/>
              <a:t> </a:t>
            </a:r>
            <a:r>
              <a:rPr lang="en-US" sz="1800" b="1" err="1"/>
              <a:t>wordt</a:t>
            </a:r>
            <a:r>
              <a:rPr lang="en-US" sz="1800"/>
              <a:t> door </a:t>
            </a:r>
            <a:r>
              <a:rPr lang="en-US" sz="1800" b="1" err="1"/>
              <a:t>een</a:t>
            </a:r>
            <a:r>
              <a:rPr lang="en-US" sz="1800" b="1"/>
              <a:t> </a:t>
            </a:r>
            <a:r>
              <a:rPr lang="en-US" sz="1800" b="1" err="1"/>
              <a:t>erkende</a:t>
            </a:r>
            <a:r>
              <a:rPr lang="en-US" sz="1800" b="1"/>
              <a:t> </a:t>
            </a:r>
            <a:r>
              <a:rPr lang="en-US" sz="1800" b="1" err="1"/>
              <a:t>universiteit</a:t>
            </a:r>
            <a:r>
              <a:rPr lang="en-US" sz="1800"/>
              <a:t>.</a:t>
            </a:r>
          </a:p>
          <a:p>
            <a:endParaRPr lang="en-US" sz="1800"/>
          </a:p>
        </p:txBody>
      </p:sp>
      <p:pic>
        <p:nvPicPr>
          <p:cNvPr id="4" name="Picture 4">
            <a:extLst>
              <a:ext uri="{FF2B5EF4-FFF2-40B4-BE49-F238E27FC236}">
                <a16:creationId xmlns:a16="http://schemas.microsoft.com/office/drawing/2014/main" id="{5FA63D57-5E44-A318-292D-05FA30D08416}"/>
              </a:ext>
            </a:extLst>
          </p:cNvPr>
          <p:cNvPicPr>
            <a:picLocks noChangeAspect="1"/>
          </p:cNvPicPr>
          <p:nvPr/>
        </p:nvPicPr>
        <p:blipFill>
          <a:blip r:embed="rId2"/>
          <a:stretch>
            <a:fillRect/>
          </a:stretch>
        </p:blipFill>
        <p:spPr>
          <a:xfrm>
            <a:off x="2297061" y="1388397"/>
            <a:ext cx="4540659" cy="2873682"/>
          </a:xfrm>
          <a:prstGeom prst="rect">
            <a:avLst/>
          </a:prstGeom>
        </p:spPr>
      </p:pic>
    </p:spTree>
    <p:extLst>
      <p:ext uri="{BB962C8B-B14F-4D97-AF65-F5344CB8AC3E}">
        <p14:creationId xmlns:p14="http://schemas.microsoft.com/office/powerpoint/2010/main" val="2994231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DA9D7A-BA36-9423-2AA1-13D0D56BF4A3}"/>
              </a:ext>
            </a:extLst>
          </p:cNvPr>
          <p:cNvSpPr txBox="1">
            <a:spLocks/>
          </p:cNvSpPr>
          <p:nvPr/>
        </p:nvSpPr>
        <p:spPr>
          <a:xfrm>
            <a:off x="1222646" y="1878905"/>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1800" b="1"/>
              <a:t>John </a:t>
            </a:r>
            <a:r>
              <a:rPr lang="en-US" sz="1800" err="1"/>
              <a:t>bewe</a:t>
            </a:r>
            <a:r>
              <a:rPr lang="en-BE" sz="1800"/>
              <a:t>e</a:t>
            </a:r>
            <a:r>
              <a:rPr lang="en-US" sz="1800"/>
              <a:t>rt </a:t>
            </a:r>
            <a:r>
              <a:rPr lang="en-US" sz="1800" err="1"/>
              <a:t>dat</a:t>
            </a:r>
            <a:r>
              <a:rPr lang="en-US" sz="1800"/>
              <a:t> </a:t>
            </a:r>
            <a:r>
              <a:rPr lang="en-US" sz="1800" err="1"/>
              <a:t>hij</a:t>
            </a:r>
            <a:r>
              <a:rPr lang="en-US" sz="1800"/>
              <a:t> </a:t>
            </a:r>
            <a:r>
              <a:rPr lang="en-US" sz="1800" err="1"/>
              <a:t>een</a:t>
            </a:r>
            <a:r>
              <a:rPr lang="en-US" sz="1800"/>
              <a:t> </a:t>
            </a:r>
            <a:r>
              <a:rPr lang="en-US" sz="1800" b="1"/>
              <a:t>diploma </a:t>
            </a:r>
            <a:r>
              <a:rPr lang="en-US" sz="1800" b="1" err="1"/>
              <a:t>heeft</a:t>
            </a:r>
            <a:r>
              <a:rPr lang="en-US" sz="1800" b="1"/>
              <a:t> </a:t>
            </a:r>
            <a:r>
              <a:rPr lang="en-US" sz="1800" b="1" err="1"/>
              <a:t>behaald</a:t>
            </a:r>
            <a:r>
              <a:rPr lang="en-US" sz="1800" b="1"/>
              <a:t> </a:t>
            </a:r>
            <a:r>
              <a:rPr lang="en-US" sz="1800"/>
              <a:t>van </a:t>
            </a:r>
            <a:r>
              <a:rPr lang="en-US" sz="1800" b="1" err="1"/>
              <a:t>buitenlandse</a:t>
            </a:r>
            <a:r>
              <a:rPr lang="en-US" sz="1800" b="1"/>
              <a:t> </a:t>
            </a:r>
            <a:r>
              <a:rPr lang="en-US" sz="1800" b="1" err="1"/>
              <a:t>universiteit</a:t>
            </a:r>
            <a:r>
              <a:rPr lang="en-US" sz="1800" b="1"/>
              <a:t> (ABC)</a:t>
            </a:r>
            <a:r>
              <a:rPr lang="en-US" sz="1800"/>
              <a:t>. Als HR, </a:t>
            </a:r>
            <a:r>
              <a:rPr lang="en-US" sz="1800" err="1"/>
              <a:t>wil</a:t>
            </a:r>
            <a:r>
              <a:rPr lang="en-US" sz="1800"/>
              <a:t> </a:t>
            </a:r>
            <a:r>
              <a:rPr lang="en-US" sz="1800" err="1"/>
              <a:t>ik</a:t>
            </a:r>
            <a:r>
              <a:rPr lang="en-US" sz="1800"/>
              <a:t> </a:t>
            </a:r>
            <a:r>
              <a:rPr lang="en-US" sz="1800" err="1"/>
              <a:t>meer</a:t>
            </a:r>
            <a:r>
              <a:rPr lang="en-US" sz="1800"/>
              <a:t> </a:t>
            </a:r>
            <a:r>
              <a:rPr lang="en-US" sz="1800" err="1"/>
              <a:t>informatie</a:t>
            </a:r>
            <a:r>
              <a:rPr lang="en-US" sz="1800"/>
              <a:t> </a:t>
            </a:r>
            <a:r>
              <a:rPr lang="en-US" sz="1800" err="1"/>
              <a:t>weten</a:t>
            </a:r>
            <a:r>
              <a:rPr lang="en-US" sz="1800"/>
              <a:t> over het </a:t>
            </a:r>
            <a:r>
              <a:rPr lang="en-US" sz="1800" b="1" err="1"/>
              <a:t>bewijs</a:t>
            </a:r>
            <a:r>
              <a:rPr lang="en-US" sz="1800" b="1"/>
              <a:t> van de diploma </a:t>
            </a:r>
            <a:r>
              <a:rPr lang="en-US" sz="1800"/>
              <a:t>door </a:t>
            </a:r>
            <a:r>
              <a:rPr lang="en-US" sz="1800" err="1"/>
              <a:t>te</a:t>
            </a:r>
            <a:r>
              <a:rPr lang="en-US" sz="1800"/>
              <a:t> </a:t>
            </a:r>
            <a:r>
              <a:rPr lang="en-US" sz="1800" err="1"/>
              <a:t>controleren</a:t>
            </a:r>
            <a:r>
              <a:rPr lang="en-US" sz="1800"/>
              <a:t> wat </a:t>
            </a:r>
            <a:r>
              <a:rPr lang="en-US" sz="1800" err="1"/>
              <a:t>hij</a:t>
            </a:r>
            <a:r>
              <a:rPr lang="en-US" sz="1800"/>
              <a:t> </a:t>
            </a:r>
            <a:r>
              <a:rPr lang="en-US" sz="1800" b="1" err="1"/>
              <a:t>heeft</a:t>
            </a:r>
            <a:r>
              <a:rPr lang="en-US" sz="1800" b="1"/>
              <a:t> </a:t>
            </a:r>
            <a:r>
              <a:rPr lang="en-US" sz="1800" b="1" err="1"/>
              <a:t>gestudeerd</a:t>
            </a:r>
            <a:r>
              <a:rPr lang="en-US" sz="1800"/>
              <a:t>.</a:t>
            </a:r>
          </a:p>
        </p:txBody>
      </p:sp>
    </p:spTree>
    <p:extLst>
      <p:ext uri="{BB962C8B-B14F-4D97-AF65-F5344CB8AC3E}">
        <p14:creationId xmlns:p14="http://schemas.microsoft.com/office/powerpoint/2010/main" val="3484991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3A27-0541-0DDB-5BFD-1C73691BF533}"/>
              </a:ext>
            </a:extLst>
          </p:cNvPr>
          <p:cNvSpPr>
            <a:spLocks noGrp="1"/>
          </p:cNvSpPr>
          <p:nvPr>
            <p:ph type="title"/>
          </p:nvPr>
        </p:nvSpPr>
        <p:spPr/>
        <p:txBody>
          <a:bodyPr/>
          <a:lstStyle/>
          <a:p>
            <a:r>
              <a:rPr lang="en-US" sz="1800" b="1"/>
              <a:t>Een </a:t>
            </a:r>
            <a:r>
              <a:rPr lang="en-US" sz="1800" b="1" err="1"/>
              <a:t>persoon</a:t>
            </a:r>
            <a:r>
              <a:rPr lang="en-US" sz="1800" b="1"/>
              <a:t> </a:t>
            </a:r>
            <a:r>
              <a:rPr lang="en-US" sz="1800" err="1"/>
              <a:t>bew</a:t>
            </a:r>
            <a:r>
              <a:rPr lang="en-BE" sz="1800"/>
              <a:t>e</a:t>
            </a:r>
            <a:r>
              <a:rPr lang="en-US" sz="1800" err="1"/>
              <a:t>ert</a:t>
            </a:r>
            <a:r>
              <a:rPr lang="en-US" sz="1800"/>
              <a:t> </a:t>
            </a:r>
            <a:r>
              <a:rPr lang="en-US" sz="1800" err="1"/>
              <a:t>dat</a:t>
            </a:r>
            <a:r>
              <a:rPr lang="en-US" sz="1800"/>
              <a:t> </a:t>
            </a:r>
            <a:r>
              <a:rPr lang="en-US" sz="1800" err="1"/>
              <a:t>hij</a:t>
            </a:r>
            <a:r>
              <a:rPr lang="en-US" sz="1800"/>
              <a:t> </a:t>
            </a:r>
            <a:r>
              <a:rPr lang="en-US" sz="1800" err="1"/>
              <a:t>een</a:t>
            </a:r>
            <a:r>
              <a:rPr lang="en-US" sz="1800"/>
              <a:t> </a:t>
            </a:r>
            <a:r>
              <a:rPr lang="en-US" sz="1800" b="1"/>
              <a:t>diploma </a:t>
            </a:r>
            <a:r>
              <a:rPr lang="en-US" sz="1800" b="1" err="1"/>
              <a:t>heeft</a:t>
            </a:r>
            <a:r>
              <a:rPr lang="en-US" sz="1800" b="1"/>
              <a:t> </a:t>
            </a:r>
            <a:r>
              <a:rPr lang="en-US" sz="1800" b="1" err="1"/>
              <a:t>behaald</a:t>
            </a:r>
            <a:r>
              <a:rPr lang="en-US" sz="1800" b="1"/>
              <a:t> </a:t>
            </a:r>
            <a:r>
              <a:rPr lang="en-US" sz="1800"/>
              <a:t>van </a:t>
            </a:r>
            <a:r>
              <a:rPr lang="en-US" sz="1800" b="1" err="1"/>
              <a:t>buitenlandse</a:t>
            </a:r>
            <a:r>
              <a:rPr lang="en-US" sz="1800" b="1"/>
              <a:t> </a:t>
            </a:r>
            <a:r>
              <a:rPr lang="en-US" sz="1800" b="1" err="1"/>
              <a:t>universiteit</a:t>
            </a:r>
            <a:r>
              <a:rPr lang="en-US" sz="1800"/>
              <a:t>. Als HR, </a:t>
            </a:r>
            <a:r>
              <a:rPr lang="en-US" sz="1800" err="1"/>
              <a:t>wil</a:t>
            </a:r>
            <a:r>
              <a:rPr lang="en-US" sz="1800"/>
              <a:t> </a:t>
            </a:r>
            <a:r>
              <a:rPr lang="en-US" sz="1800" err="1"/>
              <a:t>ik</a:t>
            </a:r>
            <a:r>
              <a:rPr lang="en-US" sz="1800"/>
              <a:t> </a:t>
            </a:r>
            <a:r>
              <a:rPr lang="en-US" sz="1800" err="1"/>
              <a:t>meer</a:t>
            </a:r>
            <a:r>
              <a:rPr lang="en-US" sz="1800"/>
              <a:t> </a:t>
            </a:r>
            <a:r>
              <a:rPr lang="en-US" sz="1800" err="1"/>
              <a:t>informatie</a:t>
            </a:r>
            <a:r>
              <a:rPr lang="en-US" sz="1800"/>
              <a:t> </a:t>
            </a:r>
            <a:r>
              <a:rPr lang="en-US" sz="1800" err="1"/>
              <a:t>weten</a:t>
            </a:r>
            <a:r>
              <a:rPr lang="en-US" sz="1800"/>
              <a:t> over het </a:t>
            </a:r>
            <a:r>
              <a:rPr lang="en-US" sz="1800" b="1" err="1"/>
              <a:t>bewijs</a:t>
            </a:r>
            <a:r>
              <a:rPr lang="en-US" sz="1800" b="1"/>
              <a:t> van de diploma </a:t>
            </a:r>
            <a:r>
              <a:rPr lang="en-US" sz="1800"/>
              <a:t>door </a:t>
            </a:r>
            <a:r>
              <a:rPr lang="en-US" sz="1800" err="1"/>
              <a:t>te</a:t>
            </a:r>
            <a:r>
              <a:rPr lang="en-US" sz="1800"/>
              <a:t> </a:t>
            </a:r>
            <a:r>
              <a:rPr lang="en-US" sz="1800" err="1"/>
              <a:t>controleren</a:t>
            </a:r>
            <a:r>
              <a:rPr lang="en-US" sz="1800"/>
              <a:t> wat </a:t>
            </a:r>
            <a:r>
              <a:rPr lang="en-US" sz="1800" err="1"/>
              <a:t>hij</a:t>
            </a:r>
            <a:r>
              <a:rPr lang="en-US" sz="1800"/>
              <a:t> </a:t>
            </a:r>
            <a:r>
              <a:rPr lang="en-US" sz="1800" b="1" err="1"/>
              <a:t>heeft</a:t>
            </a:r>
            <a:r>
              <a:rPr lang="en-US" sz="1800" b="1"/>
              <a:t> </a:t>
            </a:r>
            <a:r>
              <a:rPr lang="en-US" sz="1800" b="1" err="1"/>
              <a:t>gestudeerd</a:t>
            </a:r>
            <a:r>
              <a:rPr lang="en-US" sz="1800"/>
              <a:t>.</a:t>
            </a:r>
            <a:endParaRPr lang="en-US"/>
          </a:p>
          <a:p>
            <a:endParaRPr lang="en-US" sz="1800"/>
          </a:p>
        </p:txBody>
      </p:sp>
      <p:pic>
        <p:nvPicPr>
          <p:cNvPr id="4" name="Picture 5">
            <a:extLst>
              <a:ext uri="{FF2B5EF4-FFF2-40B4-BE49-F238E27FC236}">
                <a16:creationId xmlns:a16="http://schemas.microsoft.com/office/drawing/2014/main" id="{EF06B782-E948-A5E1-EEE4-8B20F09E2722}"/>
              </a:ext>
            </a:extLst>
          </p:cNvPr>
          <p:cNvPicPr>
            <a:picLocks noChangeAspect="1"/>
          </p:cNvPicPr>
          <p:nvPr/>
        </p:nvPicPr>
        <p:blipFill>
          <a:blip r:embed="rId3"/>
          <a:stretch>
            <a:fillRect/>
          </a:stretch>
        </p:blipFill>
        <p:spPr>
          <a:xfrm>
            <a:off x="1541462" y="1476734"/>
            <a:ext cx="6664324" cy="2967904"/>
          </a:xfrm>
          <a:prstGeom prst="rect">
            <a:avLst/>
          </a:prstGeom>
        </p:spPr>
      </p:pic>
    </p:spTree>
    <p:extLst>
      <p:ext uri="{BB962C8B-B14F-4D97-AF65-F5344CB8AC3E}">
        <p14:creationId xmlns:p14="http://schemas.microsoft.com/office/powerpoint/2010/main" val="1907188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3A27-0541-0DDB-5BFD-1C73691BF533}"/>
              </a:ext>
            </a:extLst>
          </p:cNvPr>
          <p:cNvSpPr>
            <a:spLocks noGrp="1"/>
          </p:cNvSpPr>
          <p:nvPr>
            <p:ph type="title"/>
          </p:nvPr>
        </p:nvSpPr>
        <p:spPr/>
        <p:txBody>
          <a:bodyPr/>
          <a:lstStyle/>
          <a:p>
            <a:r>
              <a:rPr lang="en-US" sz="1800" b="1"/>
              <a:t>John </a:t>
            </a:r>
            <a:r>
              <a:rPr lang="en-US" sz="1800" err="1"/>
              <a:t>bew</a:t>
            </a:r>
            <a:r>
              <a:rPr lang="en-BE" sz="1800"/>
              <a:t>e</a:t>
            </a:r>
            <a:r>
              <a:rPr lang="en-US" sz="1800" err="1"/>
              <a:t>ert</a:t>
            </a:r>
            <a:r>
              <a:rPr lang="en-US" sz="1800"/>
              <a:t> </a:t>
            </a:r>
            <a:r>
              <a:rPr lang="en-US" sz="1800" err="1"/>
              <a:t>dat</a:t>
            </a:r>
            <a:r>
              <a:rPr lang="en-US" sz="1800"/>
              <a:t> </a:t>
            </a:r>
            <a:r>
              <a:rPr lang="en-US" sz="1800" err="1"/>
              <a:t>hij</a:t>
            </a:r>
            <a:r>
              <a:rPr lang="en-US" sz="1800"/>
              <a:t> </a:t>
            </a:r>
            <a:r>
              <a:rPr lang="en-US" sz="1800" err="1"/>
              <a:t>een</a:t>
            </a:r>
            <a:r>
              <a:rPr lang="en-US" sz="1800"/>
              <a:t> </a:t>
            </a:r>
            <a:r>
              <a:rPr lang="en-US" sz="1800" b="1"/>
              <a:t>diploma </a:t>
            </a:r>
            <a:r>
              <a:rPr lang="en-US" sz="1800" b="1" err="1"/>
              <a:t>heeft</a:t>
            </a:r>
            <a:r>
              <a:rPr lang="en-US" sz="1800" b="1"/>
              <a:t> </a:t>
            </a:r>
            <a:r>
              <a:rPr lang="en-US" sz="1800" b="1" err="1"/>
              <a:t>behaald</a:t>
            </a:r>
            <a:r>
              <a:rPr lang="en-US" sz="1800" b="1"/>
              <a:t> </a:t>
            </a:r>
            <a:r>
              <a:rPr lang="en-US" sz="1800"/>
              <a:t>van </a:t>
            </a:r>
            <a:r>
              <a:rPr lang="en-US" sz="1800" b="1" err="1"/>
              <a:t>buitenlandse</a:t>
            </a:r>
            <a:r>
              <a:rPr lang="en-US" sz="1800" b="1"/>
              <a:t> </a:t>
            </a:r>
            <a:r>
              <a:rPr lang="en-US" sz="1800" b="1" err="1"/>
              <a:t>universiteit</a:t>
            </a:r>
            <a:r>
              <a:rPr lang="en-US" sz="1800" b="1"/>
              <a:t> (ABC)</a:t>
            </a:r>
            <a:r>
              <a:rPr lang="en-US" sz="1800"/>
              <a:t>. Als HR, </a:t>
            </a:r>
            <a:r>
              <a:rPr lang="en-US" sz="1800" err="1"/>
              <a:t>wil</a:t>
            </a:r>
            <a:r>
              <a:rPr lang="en-US" sz="1800"/>
              <a:t> </a:t>
            </a:r>
            <a:r>
              <a:rPr lang="en-US" sz="1800" err="1"/>
              <a:t>ik</a:t>
            </a:r>
            <a:r>
              <a:rPr lang="en-US" sz="1800"/>
              <a:t> </a:t>
            </a:r>
            <a:r>
              <a:rPr lang="en-US" sz="1800" err="1"/>
              <a:t>meer</a:t>
            </a:r>
            <a:r>
              <a:rPr lang="en-US" sz="1800"/>
              <a:t> </a:t>
            </a:r>
            <a:r>
              <a:rPr lang="en-US" sz="1800" err="1"/>
              <a:t>informatie</a:t>
            </a:r>
            <a:r>
              <a:rPr lang="en-US" sz="1800"/>
              <a:t> </a:t>
            </a:r>
            <a:r>
              <a:rPr lang="en-US" sz="1800" err="1"/>
              <a:t>weten</a:t>
            </a:r>
            <a:r>
              <a:rPr lang="en-US" sz="1800"/>
              <a:t> over het </a:t>
            </a:r>
            <a:r>
              <a:rPr lang="en-US" sz="1800" b="1" err="1"/>
              <a:t>bewijs</a:t>
            </a:r>
            <a:r>
              <a:rPr lang="en-US" sz="1800" b="1"/>
              <a:t> van de diploma </a:t>
            </a:r>
            <a:r>
              <a:rPr lang="en-US" sz="1800"/>
              <a:t>door </a:t>
            </a:r>
            <a:r>
              <a:rPr lang="en-US" sz="1800" err="1"/>
              <a:t>te</a:t>
            </a:r>
            <a:r>
              <a:rPr lang="en-US" sz="1800"/>
              <a:t> </a:t>
            </a:r>
            <a:r>
              <a:rPr lang="en-US" sz="1800" err="1"/>
              <a:t>controleren</a:t>
            </a:r>
            <a:r>
              <a:rPr lang="en-US" sz="1800"/>
              <a:t> wat </a:t>
            </a:r>
            <a:r>
              <a:rPr lang="en-US" sz="1800" err="1"/>
              <a:t>hij</a:t>
            </a:r>
            <a:r>
              <a:rPr lang="en-US" sz="1800"/>
              <a:t> </a:t>
            </a:r>
            <a:r>
              <a:rPr lang="en-US" sz="1800" b="1" err="1"/>
              <a:t>heeft</a:t>
            </a:r>
            <a:r>
              <a:rPr lang="en-US" sz="1800" b="1"/>
              <a:t> </a:t>
            </a:r>
            <a:r>
              <a:rPr lang="en-US" sz="1800" b="1" err="1"/>
              <a:t>gestudeerd</a:t>
            </a:r>
            <a:r>
              <a:rPr lang="en-US" sz="1800"/>
              <a:t>.</a:t>
            </a:r>
          </a:p>
          <a:p>
            <a:endParaRPr lang="en-US" sz="1800"/>
          </a:p>
        </p:txBody>
      </p:sp>
      <p:pic>
        <p:nvPicPr>
          <p:cNvPr id="3" name="Picture 4">
            <a:extLst>
              <a:ext uri="{FF2B5EF4-FFF2-40B4-BE49-F238E27FC236}">
                <a16:creationId xmlns:a16="http://schemas.microsoft.com/office/drawing/2014/main" id="{B7B6D8CF-C893-11DE-2AA7-E10BC46C898B}"/>
              </a:ext>
            </a:extLst>
          </p:cNvPr>
          <p:cNvPicPr>
            <a:picLocks noChangeAspect="1"/>
          </p:cNvPicPr>
          <p:nvPr/>
        </p:nvPicPr>
        <p:blipFill>
          <a:blip r:embed="rId3"/>
          <a:stretch>
            <a:fillRect/>
          </a:stretch>
        </p:blipFill>
        <p:spPr>
          <a:xfrm>
            <a:off x="1549400" y="1329404"/>
            <a:ext cx="6156325" cy="3048255"/>
          </a:xfrm>
          <a:prstGeom prst="rect">
            <a:avLst/>
          </a:prstGeom>
        </p:spPr>
      </p:pic>
    </p:spTree>
    <p:extLst>
      <p:ext uri="{BB962C8B-B14F-4D97-AF65-F5344CB8AC3E}">
        <p14:creationId xmlns:p14="http://schemas.microsoft.com/office/powerpoint/2010/main" val="2582300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A029-6465-53F0-BA74-029ED9440805}"/>
              </a:ext>
            </a:extLst>
          </p:cNvPr>
          <p:cNvSpPr>
            <a:spLocks noGrp="1"/>
          </p:cNvSpPr>
          <p:nvPr>
            <p:ph type="title"/>
          </p:nvPr>
        </p:nvSpPr>
        <p:spPr/>
        <p:txBody>
          <a:bodyPr/>
          <a:lstStyle/>
          <a:p>
            <a:r>
              <a:rPr lang="en-BE" err="1"/>
              <a:t>Conclusies</a:t>
            </a:r>
            <a:endParaRPr lang="nl-BE"/>
          </a:p>
        </p:txBody>
      </p:sp>
      <p:sp>
        <p:nvSpPr>
          <p:cNvPr id="3" name="Text Placeholder 2">
            <a:extLst>
              <a:ext uri="{FF2B5EF4-FFF2-40B4-BE49-F238E27FC236}">
                <a16:creationId xmlns:a16="http://schemas.microsoft.com/office/drawing/2014/main" id="{F9E7BBCC-C38F-C284-293C-29FDD8B6F9BB}"/>
              </a:ext>
            </a:extLst>
          </p:cNvPr>
          <p:cNvSpPr>
            <a:spLocks noGrp="1"/>
          </p:cNvSpPr>
          <p:nvPr>
            <p:ph type="body" idx="1"/>
          </p:nvPr>
        </p:nvSpPr>
        <p:spPr/>
        <p:txBody>
          <a:bodyPr/>
          <a:lstStyle/>
          <a:p>
            <a:r>
              <a:rPr lang="en-BE"/>
              <a:t>Veel use cases rond connectie diploma met andere concepten (credentials/skills/punten...)</a:t>
            </a:r>
          </a:p>
          <a:p>
            <a:r>
              <a:rPr lang="en-BE"/>
              <a:t>Veel links met bestaande standaarden: geen gaps in voortraject gevonden</a:t>
            </a:r>
          </a:p>
          <a:p>
            <a:r>
              <a:rPr lang="en-BE"/>
              <a:t>Connectie tussen diploma (refereert naar kwalificaties) en prestaties (refereert naar specifieke lessen) is uitgebreid</a:t>
            </a:r>
          </a:p>
        </p:txBody>
      </p:sp>
    </p:spTree>
    <p:extLst>
      <p:ext uri="{BB962C8B-B14F-4D97-AF65-F5344CB8AC3E}">
        <p14:creationId xmlns:p14="http://schemas.microsoft.com/office/powerpoint/2010/main" val="2155798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Q&amp;A en Next Steps</a:t>
            </a:r>
            <a:endParaRPr sz="3200" b="1" i="0" u="none" strike="noStrike" cap="none">
              <a:solidFill>
                <a:srgbClr val="000000"/>
              </a:solidFill>
              <a:latin typeface="Arial"/>
              <a:ea typeface="Arial"/>
              <a:cs typeface="Arial"/>
              <a:sym typeface="Arial"/>
            </a:endParaRPr>
          </a:p>
        </p:txBody>
      </p:sp>
      <p:pic>
        <p:nvPicPr>
          <p:cNvPr id="1602" name="Google Shape;1602;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pic>
        <p:nvPicPr>
          <p:cNvPr id="1607" name="Google Shape;1607;gfbd552fd26_0_440"/>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1608" name="Google Shape;1608;gfbd552fd26_0_440"/>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1609" name="Google Shape;1609;gfbd552fd26_0_440"/>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1610" name="Google Shape;1610;gfbd552fd26_0_440"/>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1611" name="Google Shape;1611;gfbd552fd26_0_440"/>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47"/>
          <p:cNvSpPr/>
          <p:nvPr/>
        </p:nvSpPr>
        <p:spPr>
          <a:xfrm>
            <a:off x="628638" y="434911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617" name="Google Shape;1617;p47"/>
          <p:cNvGrpSpPr/>
          <p:nvPr/>
        </p:nvGrpSpPr>
        <p:grpSpPr>
          <a:xfrm>
            <a:off x="641992" y="1367322"/>
            <a:ext cx="478299" cy="478299"/>
            <a:chOff x="4640263" y="1219200"/>
            <a:chExt cx="123825" cy="123825"/>
          </a:xfrm>
        </p:grpSpPr>
        <p:sp>
          <p:nvSpPr>
            <p:cNvPr id="1618" name="Google Shape;1618;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19" name="Google Shape;1619;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0" name="Google Shape;1620;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1" name="Google Shape;1621;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2" name="Google Shape;1622;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623" name="Google Shape;1623;p47"/>
          <p:cNvGrpSpPr/>
          <p:nvPr/>
        </p:nvGrpSpPr>
        <p:grpSpPr>
          <a:xfrm>
            <a:off x="630430" y="1988262"/>
            <a:ext cx="470610" cy="478327"/>
            <a:chOff x="6215424" y="4028218"/>
            <a:chExt cx="202814" cy="206140"/>
          </a:xfrm>
        </p:grpSpPr>
        <p:sp>
          <p:nvSpPr>
            <p:cNvPr id="1624" name="Google Shape;1624;p47"/>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625" name="Google Shape;1625;p47"/>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626" name="Google Shape;1626;p47"/>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627" name="Google Shape;1627;p47"/>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628" name="Google Shape;1628;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1629" name="Google Shape;1629;p47"/>
          <p:cNvGrpSpPr/>
          <p:nvPr/>
        </p:nvGrpSpPr>
        <p:grpSpPr>
          <a:xfrm>
            <a:off x="646650" y="3229512"/>
            <a:ext cx="479163" cy="478593"/>
            <a:chOff x="4148138" y="53975"/>
            <a:chExt cx="1335088" cy="1333500"/>
          </a:xfrm>
        </p:grpSpPr>
        <p:sp>
          <p:nvSpPr>
            <p:cNvPr id="1630" name="Google Shape;1630;p47"/>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1" name="Google Shape;1631;p47"/>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632" name="Google Shape;1632;p47"/>
          <p:cNvGrpSpPr/>
          <p:nvPr/>
        </p:nvGrpSpPr>
        <p:grpSpPr>
          <a:xfrm>
            <a:off x="636286" y="2611398"/>
            <a:ext cx="471655" cy="471655"/>
            <a:chOff x="4287838" y="1854201"/>
            <a:chExt cx="149225" cy="149225"/>
          </a:xfrm>
        </p:grpSpPr>
        <p:sp>
          <p:nvSpPr>
            <p:cNvPr id="1633" name="Google Shape;1633;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1634" name="Google Shape;1634;p47"/>
            <p:cNvCxnSpPr/>
            <p:nvPr/>
          </p:nvCxnSpPr>
          <p:spPr>
            <a:xfrm>
              <a:off x="4375150" y="1884363"/>
              <a:ext cx="0" cy="0"/>
            </a:xfrm>
            <a:prstGeom prst="straightConnector1">
              <a:avLst/>
            </a:prstGeom>
            <a:noFill/>
            <a:ln>
              <a:noFill/>
            </a:ln>
          </p:spPr>
        </p:cxnSp>
        <p:cxnSp>
          <p:nvCxnSpPr>
            <p:cNvPr id="1635" name="Google Shape;1635;p47"/>
            <p:cNvCxnSpPr/>
            <p:nvPr/>
          </p:nvCxnSpPr>
          <p:spPr>
            <a:xfrm>
              <a:off x="4375150" y="1884363"/>
              <a:ext cx="0" cy="0"/>
            </a:xfrm>
            <a:prstGeom prst="straightConnector1">
              <a:avLst/>
            </a:prstGeom>
            <a:noFill/>
            <a:ln>
              <a:noFill/>
            </a:ln>
          </p:spPr>
        </p:cxnSp>
        <p:sp>
          <p:nvSpPr>
            <p:cNvPr id="1636" name="Google Shape;1636;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1637" name="Google Shape;1637;p47"/>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Verwerken van alle input uit de thematische werkgroep.</a:t>
            </a:r>
            <a:endParaRPr sz="1400" b="0" i="0" u="none" strike="noStrike" cap="none">
              <a:solidFill>
                <a:srgbClr val="000000"/>
              </a:solidFill>
              <a:latin typeface="Arial"/>
              <a:ea typeface="Arial"/>
              <a:cs typeface="Arial"/>
              <a:sym typeface="Arial"/>
            </a:endParaRPr>
          </a:p>
        </p:txBody>
      </p:sp>
      <p:sp>
        <p:nvSpPr>
          <p:cNvPr id="1638" name="Google Shape;1638;p47"/>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Rondsturen van een verslag van deze werkgroep. Feedback is zeker welkom.</a:t>
            </a:r>
            <a:endParaRPr sz="1400" b="0" i="0" u="none" strike="noStrike" cap="none">
              <a:solidFill>
                <a:srgbClr val="000000"/>
              </a:solidFill>
              <a:latin typeface="Arial"/>
              <a:ea typeface="Arial"/>
              <a:cs typeface="Arial"/>
              <a:sym typeface="Arial"/>
            </a:endParaRPr>
          </a:p>
        </p:txBody>
      </p:sp>
      <p:sp>
        <p:nvSpPr>
          <p:cNvPr id="1639" name="Google Shape;1639;p47"/>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Feedback capteren via GitHub.</a:t>
            </a:r>
            <a:endParaRPr sz="1400" b="0" i="0" u="none" strike="noStrike" cap="none">
              <a:solidFill>
                <a:srgbClr val="000000"/>
              </a:solidFill>
              <a:latin typeface="Arial"/>
              <a:ea typeface="Arial"/>
              <a:cs typeface="Arial"/>
              <a:sym typeface="Arial"/>
            </a:endParaRPr>
          </a:p>
        </p:txBody>
      </p:sp>
      <p:sp>
        <p:nvSpPr>
          <p:cNvPr id="1640" name="Google Shape;1640;p47"/>
          <p:cNvSpPr txBox="1"/>
          <p:nvPr/>
        </p:nvSpPr>
        <p:spPr>
          <a:xfrm>
            <a:off x="1267624" y="3196949"/>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Eerste versie van een semantisch model publiceren op GitHub. Hier is feedback ook zeker welkom.</a:t>
            </a:r>
            <a:endParaRPr sz="1400" b="0" i="0" u="none" strike="noStrike" cap="none">
              <a:solidFill>
                <a:srgbClr val="000000"/>
              </a:solidFill>
              <a:latin typeface="Arial"/>
              <a:ea typeface="Arial"/>
              <a:cs typeface="Arial"/>
              <a:sym typeface="Arial"/>
            </a:endParaRPr>
          </a:p>
        </p:txBody>
      </p:sp>
      <p:sp>
        <p:nvSpPr>
          <p:cNvPr id="1641" name="Google Shape;1641;p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
        <p:nvSpPr>
          <p:cNvPr id="1642" name="Google Shape;1642;p47"/>
          <p:cNvSpPr txBox="1"/>
          <p:nvPr/>
        </p:nvSpPr>
        <p:spPr>
          <a:xfrm>
            <a:off x="1267574" y="3918637"/>
            <a:ext cx="6768300" cy="33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BE" sz="1600">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8"/>
                  </a:ext>
                </a:extLst>
              </a:rPr>
              <a:t>Omzetten van sneuvelmodel in UML conform data </a:t>
            </a:r>
            <a:r>
              <a:rPr lang="nl-BE" sz="1600">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9"/>
                  </a:ext>
                </a:extLst>
              </a:rPr>
              <a:t>model</a:t>
            </a:r>
            <a:endParaRPr lang="nl-BE" sz="1600"/>
          </a:p>
        </p:txBody>
      </p:sp>
      <p:grpSp>
        <p:nvGrpSpPr>
          <p:cNvPr id="1643" name="Google Shape;1643;p47"/>
          <p:cNvGrpSpPr/>
          <p:nvPr/>
        </p:nvGrpSpPr>
        <p:grpSpPr>
          <a:xfrm>
            <a:off x="657625" y="3854557"/>
            <a:ext cx="457226" cy="457236"/>
            <a:chOff x="4300538" y="69851"/>
            <a:chExt cx="1193800" cy="1195387"/>
          </a:xfrm>
        </p:grpSpPr>
        <p:sp>
          <p:nvSpPr>
            <p:cNvPr id="1644" name="Google Shape;1644;p47"/>
            <p:cNvSpPr/>
            <p:nvPr/>
          </p:nvSpPr>
          <p:spPr>
            <a:xfrm>
              <a:off x="4300538" y="69851"/>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45" name="Google Shape;1645;p47"/>
            <p:cNvSpPr/>
            <p:nvPr/>
          </p:nvSpPr>
          <p:spPr>
            <a:xfrm>
              <a:off x="4821238" y="747713"/>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46" name="Google Shape;1646;p47"/>
            <p:cNvSpPr/>
            <p:nvPr/>
          </p:nvSpPr>
          <p:spPr>
            <a:xfrm>
              <a:off x="5164138" y="747713"/>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47" name="Google Shape;1647;p47"/>
            <p:cNvSpPr/>
            <p:nvPr/>
          </p:nvSpPr>
          <p:spPr>
            <a:xfrm>
              <a:off x="4522788" y="793750"/>
              <a:ext cx="61800" cy="618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3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 tijdslijn</a:t>
            </a:r>
            <a:endParaRPr sz="1400" b="0" i="0" u="none" strike="noStrike" cap="none">
              <a:solidFill>
                <a:srgbClr val="000000"/>
              </a:solidFill>
              <a:latin typeface="Arial"/>
              <a:ea typeface="Arial"/>
              <a:cs typeface="Arial"/>
              <a:sym typeface="Arial"/>
            </a:endParaRPr>
          </a:p>
        </p:txBody>
      </p:sp>
      <p:sp>
        <p:nvSpPr>
          <p:cNvPr id="1111" name="Google Shape;1111;p34"/>
          <p:cNvSpPr txBox="1"/>
          <p:nvPr/>
        </p:nvSpPr>
        <p:spPr>
          <a:xfrm>
            <a:off x="628651" y="958368"/>
            <a:ext cx="7886700" cy="982500"/>
          </a:xfrm>
          <a:prstGeom prst="rect">
            <a:avLst/>
          </a:prstGeom>
          <a:noFill/>
          <a:ln>
            <a:noFill/>
          </a:ln>
        </p:spPr>
        <p:txBody>
          <a:bodyPr spcFirstLastPara="1" wrap="square" lIns="68550" tIns="34275" rIns="68550" bIns="34275" anchor="t" anchorCtr="0">
            <a:noAutofit/>
          </a:bodyPr>
          <a:lstStyle/>
          <a:p>
            <a:pPr>
              <a:buSzPts val="1800"/>
            </a:pPr>
            <a:r>
              <a:rPr lang="nl-NL" sz="1800" b="0" i="0" u="none" strike="noStrike" cap="none">
                <a:solidFill>
                  <a:srgbClr val="000000"/>
                </a:solidFill>
                <a:latin typeface="Arial"/>
                <a:ea typeface="Arial"/>
                <a:cs typeface="Arial"/>
                <a:sym typeface="Arial"/>
              </a:rPr>
              <a:t>Thematische werkgroep </a:t>
            </a:r>
            <a:r>
              <a:rPr lang="nl-NL" sz="1800"/>
              <a:t>2 </a:t>
            </a:r>
            <a:r>
              <a:rPr lang="nl-NL" sz="1800" b="0" i="0" u="none" strike="noStrike" cap="none">
                <a:solidFill>
                  <a:srgbClr val="000000"/>
                </a:solidFill>
                <a:latin typeface="Arial"/>
                <a:ea typeface="Arial"/>
                <a:cs typeface="Arial"/>
                <a:sym typeface="Arial"/>
              </a:rPr>
              <a:t>op </a:t>
            </a:r>
            <a:r>
              <a:rPr lang="nl-BE" sz="1800" b="1" i="0" u="none" strike="noStrike" cap="none">
                <a:solidFill>
                  <a:srgbClr val="000000"/>
                </a:solidFill>
                <a:latin typeface="Arial"/>
                <a:ea typeface="Arial"/>
                <a:cs typeface="Arial"/>
                <a:sym typeface="Arial"/>
              </a:rPr>
              <a:t>donderdag</a:t>
            </a:r>
            <a:r>
              <a:rPr lang="nl-NL" sz="1800" b="1" i="0" u="none" strike="noStrike" cap="none">
                <a:solidFill>
                  <a:srgbClr val="000000"/>
                </a:solidFill>
                <a:latin typeface="Arial"/>
                <a:ea typeface="Arial"/>
                <a:cs typeface="Arial"/>
                <a:sym typeface="Arial"/>
              </a:rPr>
              <a:t> </a:t>
            </a:r>
            <a:r>
              <a:rPr lang="en-BE" sz="1800" b="1" i="0" u="none" strike="noStrike" cap="none">
                <a:solidFill>
                  <a:srgbClr val="000000"/>
                </a:solidFill>
                <a:latin typeface="Arial"/>
                <a:ea typeface="Arial"/>
                <a:cs typeface="Arial"/>
                <a:sym typeface="Arial"/>
              </a:rPr>
              <a:t>2</a:t>
            </a:r>
            <a:r>
              <a:rPr lang="nl-BE" sz="1800" b="1" i="0" u="none" strike="noStrike" cap="none">
                <a:solidFill>
                  <a:srgbClr val="000000"/>
                </a:solidFill>
                <a:latin typeface="Arial"/>
                <a:ea typeface="Arial"/>
                <a:cs typeface="Arial"/>
                <a:sym typeface="Arial"/>
              </a:rPr>
              <a:t>0</a:t>
            </a:r>
            <a:r>
              <a:rPr lang="nl-NL" sz="1800" b="1" i="0" u="none" strike="noStrike" cap="none">
                <a:solidFill>
                  <a:srgbClr val="000000"/>
                </a:solidFill>
                <a:latin typeface="Arial"/>
                <a:ea typeface="Arial"/>
                <a:cs typeface="Arial"/>
                <a:sym typeface="Arial"/>
              </a:rPr>
              <a:t> april: </a:t>
            </a:r>
            <a:r>
              <a:rPr lang="nl-NL" sz="1800" b="1"/>
              <a:t>13</a:t>
            </a:r>
            <a:r>
              <a:rPr lang="nl-NL" sz="1800" b="1" i="0" u="none" strike="noStrike" cap="none">
                <a:solidFill>
                  <a:srgbClr val="000000"/>
                </a:solidFill>
                <a:latin typeface="Arial"/>
                <a:ea typeface="Arial"/>
                <a:cs typeface="Arial"/>
                <a:sym typeface="Arial"/>
              </a:rPr>
              <a:t>u00 - 1</a:t>
            </a:r>
            <a:r>
              <a:rPr lang="nl-NL" sz="1800" b="1"/>
              <a:t>6</a:t>
            </a:r>
            <a:r>
              <a:rPr lang="nl-NL" sz="1800" b="1" i="0" u="none" strike="noStrike" cap="none">
                <a:solidFill>
                  <a:srgbClr val="000000"/>
                </a:solidFill>
                <a:latin typeface="Arial"/>
                <a:ea typeface="Arial"/>
                <a:cs typeface="Arial"/>
                <a:sym typeface="Arial"/>
              </a:rPr>
              <a:t>u00</a:t>
            </a:r>
            <a:r>
              <a:rPr lang="nl-NL" sz="1800" b="1"/>
              <a:t> </a:t>
            </a:r>
            <a:endParaRPr lang="nl-NL"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nl-NL" sz="1800" b="0" i="0" u="none" strike="noStrike" cap="none">
                <a:solidFill>
                  <a:srgbClr val="000000"/>
                </a:solidFill>
                <a:latin typeface="Arial"/>
                <a:ea typeface="Arial"/>
                <a:cs typeface="Arial"/>
                <a:sym typeface="Arial"/>
              </a:rPr>
              <a:t>Schrijf u in via volgende link: </a:t>
            </a:r>
            <a:r>
              <a:rPr lang="nl-NL" sz="1800" b="1" i="0" u="sng" strike="noStrike" cap="none">
                <a:solidFill>
                  <a:srgbClr val="0070C0"/>
                </a:solidFill>
                <a:latin typeface="Arial"/>
                <a:ea typeface="Arial"/>
                <a:cs typeface="Arial"/>
                <a:sym typeface="Arial"/>
                <a:hlinkClick r:id="rId3"/>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2de thematische werkgroep</a:t>
            </a:r>
            <a:endParaRPr lang="nl-NL" sz="1400" b="1" i="0" u="none" strike="noStrike" cap="none">
              <a:solidFill>
                <a:srgbClr val="0070C0"/>
              </a:solidFill>
              <a:latin typeface="Arial"/>
              <a:ea typeface="Arial"/>
              <a:cs typeface="Arial"/>
              <a:sym typeface="Arial"/>
            </a:endParaRPr>
          </a:p>
        </p:txBody>
      </p:sp>
      <p:cxnSp>
        <p:nvCxnSpPr>
          <p:cNvPr id="1112" name="Google Shape;1112;p34"/>
          <p:cNvCxnSpPr/>
          <p:nvPr/>
        </p:nvCxnSpPr>
        <p:spPr>
          <a:xfrm flipH="1">
            <a:off x="2218060"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1114" name="Google Shape;1114;p34"/>
          <p:cNvCxnSpPr/>
          <p:nvPr/>
        </p:nvCxnSpPr>
        <p:spPr>
          <a:xfrm>
            <a:off x="1664074"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1115" name="Google Shape;1115;p34"/>
          <p:cNvCxnSpPr>
            <a:endCxn id="1116" idx="0"/>
          </p:cNvCxnSpPr>
          <p:nvPr/>
        </p:nvCxnSpPr>
        <p:spPr>
          <a:xfrm flipH="1">
            <a:off x="4050297"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1117" name="Google Shape;1117;p34"/>
          <p:cNvSpPr/>
          <p:nvPr/>
        </p:nvSpPr>
        <p:spPr>
          <a:xfrm rot="5400000">
            <a:off x="7772444" y="3589349"/>
            <a:ext cx="456900" cy="155400"/>
          </a:xfrm>
          <a:prstGeom prst="triangl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118" name="Google Shape;1118;p34"/>
          <p:cNvCxnSpPr/>
          <p:nvPr/>
        </p:nvCxnSpPr>
        <p:spPr>
          <a:xfrm>
            <a:off x="1125903" y="313563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1119" name="Google Shape;1119;p34"/>
          <p:cNvCxnSpPr/>
          <p:nvPr/>
        </p:nvCxnSpPr>
        <p:spPr>
          <a:xfrm>
            <a:off x="674074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1120" name="Google Shape;1120;p34"/>
          <p:cNvSpPr txBox="1"/>
          <p:nvPr/>
        </p:nvSpPr>
        <p:spPr>
          <a:xfrm>
            <a:off x="663400" y="363795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00" b="1" i="0" u="none" strike="noStrike" cap="none">
              <a:solidFill>
                <a:schemeClr val="dk1"/>
              </a:solidFill>
              <a:latin typeface="Arial"/>
              <a:ea typeface="Arial"/>
              <a:cs typeface="Arial"/>
              <a:sym typeface="Arial"/>
            </a:endParaRPr>
          </a:p>
        </p:txBody>
      </p:sp>
      <p:sp>
        <p:nvSpPr>
          <p:cNvPr id="1121" name="Google Shape;1121;p34"/>
          <p:cNvSpPr txBox="1"/>
          <p:nvPr/>
        </p:nvSpPr>
        <p:spPr>
          <a:xfrm>
            <a:off x="1478212" y="3642113"/>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1122" name="Google Shape;1122;p34"/>
          <p:cNvSpPr txBox="1"/>
          <p:nvPr/>
        </p:nvSpPr>
        <p:spPr>
          <a:xfrm>
            <a:off x="2293000" y="3635938"/>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april</a:t>
            </a:r>
            <a:endParaRPr sz="1400" b="0" i="0" u="none" strike="noStrike" cap="none">
              <a:solidFill>
                <a:srgbClr val="000000"/>
              </a:solidFill>
              <a:latin typeface="Arial"/>
              <a:ea typeface="Arial"/>
              <a:cs typeface="Arial"/>
              <a:sym typeface="Arial"/>
            </a:endParaRPr>
          </a:p>
        </p:txBody>
      </p:sp>
      <p:sp>
        <p:nvSpPr>
          <p:cNvPr id="1123" name="Google Shape;1123;p34"/>
          <p:cNvSpPr txBox="1"/>
          <p:nvPr/>
        </p:nvSpPr>
        <p:spPr>
          <a:xfrm>
            <a:off x="3107800" y="3640400"/>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1124" name="Google Shape;1124;p34"/>
          <p:cNvSpPr txBox="1"/>
          <p:nvPr/>
        </p:nvSpPr>
        <p:spPr>
          <a:xfrm>
            <a:off x="3896075" y="364040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000" b="1" i="0" u="none" strike="noStrike" cap="none">
              <a:solidFill>
                <a:schemeClr val="dk1"/>
              </a:solidFill>
              <a:latin typeface="Arial"/>
              <a:ea typeface="Arial"/>
              <a:cs typeface="Arial"/>
              <a:sym typeface="Arial"/>
            </a:endParaRPr>
          </a:p>
        </p:txBody>
      </p:sp>
      <p:sp>
        <p:nvSpPr>
          <p:cNvPr id="1125" name="Google Shape;1125;p34"/>
          <p:cNvSpPr txBox="1"/>
          <p:nvPr/>
        </p:nvSpPr>
        <p:spPr>
          <a:xfrm>
            <a:off x="4710874" y="3648288"/>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juli</a:t>
            </a:r>
            <a:endParaRPr sz="1000" b="1" i="0" u="none" strike="noStrike" cap="none">
              <a:solidFill>
                <a:schemeClr val="lt1"/>
              </a:solidFill>
              <a:latin typeface="Arial"/>
              <a:ea typeface="Arial"/>
              <a:cs typeface="Arial"/>
              <a:sym typeface="Arial"/>
            </a:endParaRPr>
          </a:p>
        </p:txBody>
      </p:sp>
      <p:sp>
        <p:nvSpPr>
          <p:cNvPr id="1126" name="Google Shape;1126;p34"/>
          <p:cNvSpPr txBox="1"/>
          <p:nvPr/>
        </p:nvSpPr>
        <p:spPr>
          <a:xfrm>
            <a:off x="571953" y="279789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a:t>
            </a:r>
            <a:r>
              <a:rPr lang="en-GB" sz="1050" b="1" i="0" u="none" strike="noStrike" cap="none" err="1">
                <a:solidFill>
                  <a:schemeClr val="dk1"/>
                </a:solidFill>
                <a:latin typeface="Arial"/>
                <a:ea typeface="Arial"/>
                <a:cs typeface="Arial"/>
                <a:sym typeface="Arial"/>
              </a:rPr>
              <a:t>werkgroep</a:t>
            </a:r>
            <a:endParaRPr sz="500" b="1" i="0" u="none" strike="noStrike" cap="none">
              <a:solidFill>
                <a:schemeClr val="dk1"/>
              </a:solidFill>
              <a:latin typeface="Arial"/>
              <a:ea typeface="Arial"/>
              <a:cs typeface="Arial"/>
              <a:sym typeface="Arial"/>
            </a:endParaRPr>
          </a:p>
        </p:txBody>
      </p:sp>
      <p:sp>
        <p:nvSpPr>
          <p:cNvPr id="1127" name="Google Shape;1127;p34"/>
          <p:cNvSpPr txBox="1"/>
          <p:nvPr/>
        </p:nvSpPr>
        <p:spPr>
          <a:xfrm>
            <a:off x="109355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1</a:t>
            </a:r>
            <a:endParaRPr sz="500" b="1" i="0" u="none" strike="noStrike" cap="none">
              <a:solidFill>
                <a:schemeClr val="dk1"/>
              </a:solidFill>
              <a:latin typeface="Arial"/>
              <a:ea typeface="Arial"/>
              <a:cs typeface="Arial"/>
              <a:sym typeface="Arial"/>
            </a:endParaRPr>
          </a:p>
        </p:txBody>
      </p:sp>
      <p:sp>
        <p:nvSpPr>
          <p:cNvPr id="1128" name="Google Shape;1128;p34"/>
          <p:cNvSpPr txBox="1"/>
          <p:nvPr/>
        </p:nvSpPr>
        <p:spPr>
          <a:xfrm>
            <a:off x="1672660"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dblStrike" cap="none" err="1">
                <a:solidFill>
                  <a:schemeClr val="dk1"/>
                </a:solidFill>
                <a:latin typeface="Arial"/>
                <a:ea typeface="Arial"/>
                <a:cs typeface="Arial"/>
                <a:sym typeface="Arial"/>
              </a:rPr>
              <a:t>Thematische</a:t>
            </a:r>
            <a:r>
              <a:rPr lang="en-GB" sz="1050" b="1" i="0" u="none" strike="dblStrike" cap="none">
                <a:solidFill>
                  <a:schemeClr val="dk1"/>
                </a:solidFill>
                <a:latin typeface="Arial"/>
                <a:ea typeface="Arial"/>
                <a:cs typeface="Arial"/>
                <a:sym typeface="Arial"/>
              </a:rPr>
              <a:t> </a:t>
            </a:r>
            <a:r>
              <a:rPr lang="en-GB" sz="1050" b="1" i="0" u="none" strike="dblStrike" cap="none" err="1">
                <a:solidFill>
                  <a:schemeClr val="dk1"/>
                </a:solidFill>
                <a:latin typeface="Arial"/>
                <a:ea typeface="Arial"/>
                <a:cs typeface="Arial"/>
                <a:sym typeface="Arial"/>
              </a:rPr>
              <a:t>werkgroep</a:t>
            </a:r>
            <a:r>
              <a:rPr lang="en-GB" sz="1050" b="1" i="0" u="none" strike="dblStrike" cap="none">
                <a:solidFill>
                  <a:schemeClr val="dk1"/>
                </a:solidFill>
                <a:latin typeface="Arial"/>
                <a:ea typeface="Arial"/>
                <a:cs typeface="Arial"/>
                <a:sym typeface="Arial"/>
              </a:rPr>
              <a:t> 2</a:t>
            </a:r>
            <a:endParaRPr sz="500" b="1" i="0" u="none" strike="dblStrike" cap="none">
              <a:solidFill>
                <a:schemeClr val="dk1"/>
              </a:solidFill>
              <a:latin typeface="Arial"/>
              <a:ea typeface="Arial"/>
              <a:cs typeface="Arial"/>
              <a:sym typeface="Arial"/>
            </a:endParaRPr>
          </a:p>
        </p:txBody>
      </p:sp>
      <p:sp>
        <p:nvSpPr>
          <p:cNvPr id="1129" name="Google Shape;1129;p34"/>
          <p:cNvSpPr txBox="1"/>
          <p:nvPr/>
        </p:nvSpPr>
        <p:spPr>
          <a:xfrm>
            <a:off x="2226404"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a:t>
            </a:r>
            <a:r>
              <a:rPr lang="en-GB" sz="1050" b="1" i="0" u="none" strike="dblStrike" cap="none">
                <a:solidFill>
                  <a:schemeClr val="dk1"/>
                </a:solidFill>
                <a:latin typeface="Arial"/>
                <a:ea typeface="Arial"/>
                <a:cs typeface="Arial"/>
                <a:sym typeface="Arial"/>
              </a:rPr>
              <a:t>3</a:t>
            </a:r>
            <a:r>
              <a:rPr lang="en-GB" sz="1050" b="1" i="0" u="none" strike="noStrike" cap="none">
                <a:solidFill>
                  <a:schemeClr val="dk1"/>
                </a:solidFill>
                <a:latin typeface="Arial"/>
                <a:ea typeface="Arial"/>
                <a:cs typeface="Arial"/>
                <a:sym typeface="Arial"/>
              </a:rPr>
              <a:t> 2</a:t>
            </a:r>
            <a:endParaRPr sz="500" b="1" i="0" u="none" strike="noStrike" cap="none">
              <a:solidFill>
                <a:schemeClr val="dk1"/>
              </a:solidFill>
              <a:latin typeface="Arial"/>
              <a:ea typeface="Arial"/>
              <a:cs typeface="Arial"/>
              <a:sym typeface="Arial"/>
            </a:endParaRPr>
          </a:p>
        </p:txBody>
      </p:sp>
      <p:sp>
        <p:nvSpPr>
          <p:cNvPr id="1116" name="Google Shape;1116;p34"/>
          <p:cNvSpPr txBox="1"/>
          <p:nvPr/>
        </p:nvSpPr>
        <p:spPr>
          <a:xfrm>
            <a:off x="3495897"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1131" name="Google Shape;1131;p34"/>
          <p:cNvSpPr txBox="1"/>
          <p:nvPr/>
        </p:nvSpPr>
        <p:spPr>
          <a:xfrm>
            <a:off x="618633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1132" name="Google Shape;1132;p34"/>
          <p:cNvSpPr/>
          <p:nvPr/>
        </p:nvSpPr>
        <p:spPr>
          <a:xfrm rot="-5400000">
            <a:off x="5116533" y="2838025"/>
            <a:ext cx="221100" cy="23538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3" name="Google Shape;1133;p34"/>
          <p:cNvSpPr txBox="1"/>
          <p:nvPr/>
        </p:nvSpPr>
        <p:spPr>
          <a:xfrm>
            <a:off x="4480678" y="4152905"/>
            <a:ext cx="1643400" cy="385200"/>
          </a:xfrm>
          <a:prstGeom prst="rect">
            <a:avLst/>
          </a:prstGeom>
          <a:noFill/>
          <a:ln>
            <a:noFill/>
          </a:ln>
        </p:spPr>
        <p:txBody>
          <a:bodyPr spcFirstLastPara="1" wrap="square" lIns="0" tIns="0" rIns="0" bIns="0" anchor="t" anchorCtr="0">
            <a:noAutofit/>
          </a:bodyPr>
          <a:lstStyle/>
          <a:p>
            <a:pPr algn="ctr">
              <a:buSzPts val="1100"/>
            </a:pPr>
            <a:r>
              <a:rPr lang="en-GB" sz="1100" err="1">
                <a:solidFill>
                  <a:schemeClr val="dk1"/>
                </a:solidFill>
              </a:rPr>
              <a:t>Publieke</a:t>
            </a:r>
            <a:r>
              <a:rPr lang="en-GB" sz="1100">
                <a:solidFill>
                  <a:schemeClr val="dk1"/>
                </a:solidFill>
              </a:rPr>
              <a:t> review</a:t>
            </a:r>
            <a:endParaRPr lang="en-GB" sz="1100" b="0" i="0" u="none" strike="noStrike" cap="none">
              <a:solidFill>
                <a:schemeClr val="dk1"/>
              </a:solidFill>
              <a:latin typeface="Arial"/>
              <a:ea typeface="Arial"/>
              <a:cs typeface="Arial"/>
            </a:endParaRPr>
          </a:p>
        </p:txBody>
      </p:sp>
      <p:sp>
        <p:nvSpPr>
          <p:cNvPr id="1134" name="Google Shape;1134;p34"/>
          <p:cNvSpPr txBox="1"/>
          <p:nvPr/>
        </p:nvSpPr>
        <p:spPr>
          <a:xfrm>
            <a:off x="5499150" y="364830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augustus</a:t>
            </a:r>
            <a:endParaRPr sz="1400" b="0" i="0" u="none" strike="noStrike" cap="none">
              <a:solidFill>
                <a:srgbClr val="000000"/>
              </a:solidFill>
              <a:latin typeface="Arial"/>
              <a:ea typeface="Arial"/>
              <a:cs typeface="Arial"/>
              <a:sym typeface="Arial"/>
            </a:endParaRPr>
          </a:p>
        </p:txBody>
      </p:sp>
      <p:sp>
        <p:nvSpPr>
          <p:cNvPr id="1135" name="Google Shape;1135;p34"/>
          <p:cNvSpPr/>
          <p:nvPr/>
        </p:nvSpPr>
        <p:spPr>
          <a:xfrm rot="10800000">
            <a:off x="1498410" y="4549183"/>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6" name="Google Shape;1136;p34"/>
          <p:cNvSpPr txBox="1"/>
          <p:nvPr/>
        </p:nvSpPr>
        <p:spPr>
          <a:xfrm>
            <a:off x="1030093" y="4909553"/>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err="1">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1137" name="Google Shape;1137;p34"/>
          <p:cNvSpPr/>
          <p:nvPr/>
        </p:nvSpPr>
        <p:spPr>
          <a:xfrm>
            <a:off x="663400" y="3438600"/>
            <a:ext cx="7253700" cy="219000"/>
          </a:xfrm>
          <a:prstGeom prst="rect">
            <a:avLst/>
          </a:prstGeom>
          <a:solidFill>
            <a:srgbClr val="88848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0" i="0" u="none" strike="noStrike" cap="none">
                <a:solidFill>
                  <a:schemeClr val="lt1"/>
                </a:solidFill>
                <a:latin typeface="Arial"/>
                <a:ea typeface="Arial"/>
                <a:cs typeface="Arial"/>
                <a:sym typeface="Arial"/>
              </a:rPr>
              <a:t>2023</a:t>
            </a:r>
            <a:endParaRPr sz="1500" b="0" i="0" u="none" strike="noStrike" cap="none">
              <a:solidFill>
                <a:srgbClr val="000000"/>
              </a:solidFill>
              <a:latin typeface="Arial"/>
              <a:ea typeface="Arial"/>
              <a:cs typeface="Arial"/>
              <a:sym typeface="Arial"/>
            </a:endParaRPr>
          </a:p>
        </p:txBody>
      </p:sp>
      <p:sp>
        <p:nvSpPr>
          <p:cNvPr id="1138" name="Google Shape;1138;p34"/>
          <p:cNvSpPr txBox="1"/>
          <p:nvPr/>
        </p:nvSpPr>
        <p:spPr>
          <a:xfrm>
            <a:off x="6304656" y="3653931"/>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err="1">
                <a:solidFill>
                  <a:schemeClr val="lt1"/>
                </a:solidFill>
              </a:rPr>
              <a:t>september</a:t>
            </a:r>
            <a:endParaRPr sz="1000" b="1" i="0" u="none" strike="noStrike" cap="none">
              <a:solidFill>
                <a:schemeClr val="lt1"/>
              </a:solidFill>
              <a:latin typeface="Arial"/>
              <a:ea typeface="Arial"/>
              <a:cs typeface="Arial"/>
              <a:sym typeface="Arial"/>
            </a:endParaRPr>
          </a:p>
        </p:txBody>
      </p:sp>
      <p:sp>
        <p:nvSpPr>
          <p:cNvPr id="1139" name="Google Shape;1139;p34"/>
          <p:cNvSpPr txBox="1"/>
          <p:nvPr/>
        </p:nvSpPr>
        <p:spPr>
          <a:xfrm>
            <a:off x="7102225" y="3653925"/>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err="1">
                <a:solidFill>
                  <a:schemeClr val="dk1"/>
                </a:solidFill>
              </a:rPr>
              <a:t>oktober</a:t>
            </a:r>
            <a:endParaRPr sz="1400" b="0" i="0" u="none" strike="noStrike" cap="none">
              <a:solidFill>
                <a:srgbClr val="000000"/>
              </a:solidFill>
              <a:latin typeface="Arial"/>
              <a:ea typeface="Arial"/>
              <a:cs typeface="Arial"/>
              <a:sym typeface="Arial"/>
            </a:endParaRPr>
          </a:p>
        </p:txBody>
      </p:sp>
      <p:cxnSp>
        <p:nvCxnSpPr>
          <p:cNvPr id="1140" name="Google Shape;1140;p34"/>
          <p:cNvCxnSpPr/>
          <p:nvPr/>
        </p:nvCxnSpPr>
        <p:spPr>
          <a:xfrm>
            <a:off x="2919920" y="3869825"/>
            <a:ext cx="0" cy="252900"/>
          </a:xfrm>
          <a:prstGeom prst="straightConnector1">
            <a:avLst/>
          </a:prstGeom>
          <a:noFill/>
          <a:ln w="12700" cap="sq" cmpd="sng">
            <a:solidFill>
              <a:srgbClr val="454034"/>
            </a:solidFill>
            <a:prstDash val="solid"/>
            <a:round/>
            <a:headEnd type="none" w="sm" len="sm"/>
            <a:tailEnd type="diamond" w="med" len="med"/>
          </a:ln>
        </p:spPr>
      </p:cxnSp>
      <p:sp>
        <p:nvSpPr>
          <p:cNvPr id="2" name="Google Shape;1131;p34">
            <a:extLst>
              <a:ext uri="{FF2B5EF4-FFF2-40B4-BE49-F238E27FC236}">
                <a16:creationId xmlns:a16="http://schemas.microsoft.com/office/drawing/2014/main" id="{5062956B-18CA-ED53-35CC-0CA7B9DCC5D1}"/>
              </a:ext>
            </a:extLst>
          </p:cNvPr>
          <p:cNvSpPr txBox="1"/>
          <p:nvPr/>
        </p:nvSpPr>
        <p:spPr>
          <a:xfrm>
            <a:off x="7102892" y="4020056"/>
            <a:ext cx="1313677" cy="385200"/>
          </a:xfrm>
          <a:prstGeom prst="rect">
            <a:avLst/>
          </a:prstGeom>
          <a:noFill/>
          <a:ln>
            <a:noFill/>
          </a:ln>
        </p:spPr>
        <p:txBody>
          <a:bodyPr spcFirstLastPara="1" wrap="square" lIns="0" tIns="0" rIns="0" bIns="0" anchor="t" anchorCtr="0">
            <a:noAutofit/>
          </a:bodyPr>
          <a:lstStyle/>
          <a:p>
            <a:pPr algn="ctr"/>
            <a:r>
              <a:rPr lang="en-GB" sz="1050" b="1" err="1">
                <a:solidFill>
                  <a:schemeClr val="dk1"/>
                </a:solidFill>
              </a:rPr>
              <a:t>Erkenning</a:t>
            </a:r>
            <a:r>
              <a:rPr lang="en-GB" sz="1050" b="1">
                <a:solidFill>
                  <a:schemeClr val="dk1"/>
                </a:solidFill>
              </a:rPr>
              <a:t> door WG </a:t>
            </a:r>
            <a:r>
              <a:rPr lang="en-GB" sz="1050" b="1" err="1">
                <a:solidFill>
                  <a:schemeClr val="dk1"/>
                </a:solidFill>
              </a:rPr>
              <a:t>Datastandaarden</a:t>
            </a:r>
            <a:r>
              <a:rPr lang="en-GB" sz="1050" b="1">
                <a:solidFill>
                  <a:schemeClr val="dk1"/>
                </a:solidFill>
              </a:rPr>
              <a:t> </a:t>
            </a:r>
            <a:r>
              <a:rPr lang="en-GB" sz="1050" b="1" err="1">
                <a:solidFill>
                  <a:schemeClr val="dk1"/>
                </a:solidFill>
              </a:rPr>
              <a:t>en</a:t>
            </a:r>
            <a:r>
              <a:rPr lang="en-GB" sz="1050" b="1">
                <a:solidFill>
                  <a:schemeClr val="dk1"/>
                </a:solidFill>
              </a:rPr>
              <a:t> </a:t>
            </a:r>
            <a:r>
              <a:rPr lang="en-GB" sz="1050" b="1" err="1">
                <a:solidFill>
                  <a:schemeClr val="dk1"/>
                </a:solidFill>
              </a:rPr>
              <a:t>Stuurorgaan</a:t>
            </a:r>
            <a:endParaRPr lang="en-US" err="1"/>
          </a:p>
        </p:txBody>
      </p:sp>
      <p:sp>
        <p:nvSpPr>
          <p:cNvPr id="4" name="TextBox 3">
            <a:extLst>
              <a:ext uri="{FF2B5EF4-FFF2-40B4-BE49-F238E27FC236}">
                <a16:creationId xmlns:a16="http://schemas.microsoft.com/office/drawing/2014/main" id="{68F1E114-5918-EF3A-0987-D94E5973D809}"/>
              </a:ext>
            </a:extLst>
          </p:cNvPr>
          <p:cNvSpPr txBox="1"/>
          <p:nvPr/>
        </p:nvSpPr>
        <p:spPr>
          <a:xfrm>
            <a:off x="841407" y="1814263"/>
            <a:ext cx="7886700" cy="738664"/>
          </a:xfrm>
          <a:prstGeom prst="rect">
            <a:avLst/>
          </a:prstGeom>
          <a:solidFill>
            <a:schemeClr val="accent1">
              <a:lumMod val="20000"/>
              <a:lumOff val="80000"/>
            </a:schemeClr>
          </a:solidFill>
        </p:spPr>
        <p:txBody>
          <a:bodyPr wrap="square">
            <a:spAutoFit/>
          </a:bodyPr>
          <a:lstStyle/>
          <a:p>
            <a:pPr algn="ctr"/>
            <a:r>
              <a:rPr lang="nl-BE" sz="1400" b="1">
                <a:solidFill>
                  <a:srgbClr val="FF0000"/>
                </a:solidFill>
                <a:effectLst/>
                <a:latin typeface="Calibri" panose="020F0502020204030204" pitchFamily="34" charset="0"/>
                <a:ea typeface="Calibri" panose="020F0502020204030204" pitchFamily="34" charset="0"/>
              </a:rPr>
              <a:t>In samenspraak is besloten om de thematische werkgroep 2 over te slaan, zodat we de officiële release van ELMv3 (waarop het traject gebaseeerd is) kunnen afwachten. Zo zijn we zeker dat eventuele aanpassingen of uitbreidingen van dit traject gealigneerd zijn met deze Europese standaard.</a:t>
            </a:r>
            <a:endParaRPr lang="en-GB" b="1">
              <a:solidFill>
                <a:srgbClr val="FF0000"/>
              </a:solidFill>
            </a:endParaRPr>
          </a:p>
        </p:txBody>
      </p:sp>
    </p:spTree>
    <p:extLst>
      <p:ext uri="{BB962C8B-B14F-4D97-AF65-F5344CB8AC3E}">
        <p14:creationId xmlns:p14="http://schemas.microsoft.com/office/powerpoint/2010/main" val="905495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67CD-74B6-457B-A02E-EE6AC5D708A4}"/>
              </a:ext>
            </a:extLst>
          </p:cNvPr>
          <p:cNvSpPr>
            <a:spLocks noGrp="1"/>
          </p:cNvSpPr>
          <p:nvPr>
            <p:ph type="title"/>
          </p:nvPr>
        </p:nvSpPr>
        <p:spPr/>
        <p:txBody>
          <a:bodyPr/>
          <a:lstStyle/>
          <a:p>
            <a:r>
              <a:rPr lang="nl-BE" sz="2400">
                <a:latin typeface="FlandersArtSans-Bold"/>
              </a:rPr>
              <a:t>Delen van persoonsgegevens tussen publieke instanties</a:t>
            </a:r>
            <a:endParaRPr lang="nl-BE" sz="2400">
              <a:uFill>
                <a:solidFill>
                  <a:srgbClr val="FFEB00"/>
                </a:solidFill>
              </a:uFill>
              <a:latin typeface="FlandersArtSans-Bold"/>
            </a:endParaRPr>
          </a:p>
        </p:txBody>
      </p:sp>
      <p:sp>
        <p:nvSpPr>
          <p:cNvPr id="4" name="Slide Number Placeholder 3">
            <a:extLst>
              <a:ext uri="{FF2B5EF4-FFF2-40B4-BE49-F238E27FC236}">
                <a16:creationId xmlns:a16="http://schemas.microsoft.com/office/drawing/2014/main" id="{F152F8F3-C388-4A03-B5A3-9FD758A94C50}"/>
              </a:ext>
            </a:extLst>
          </p:cNvPr>
          <p:cNvSpPr>
            <a:spLocks noGrp="1"/>
          </p:cNvSpPr>
          <p:nvPr>
            <p:ph type="sldNum" sz="quarter" idx="12"/>
          </p:nvPr>
        </p:nvSpPr>
        <p:spPr/>
        <p:txBody>
          <a:bodyPr/>
          <a:lstStyle/>
          <a:p>
            <a:pPr>
              <a:defRPr/>
            </a:pPr>
            <a:fld id="{1EABE038-A425-4CC0-917A-1DC3ED725B2E}" type="slidenum">
              <a:rPr lang="nl-BE" b="0">
                <a:solidFill>
                  <a:srgbClr val="373636">
                    <a:tint val="75000"/>
                  </a:srgbClr>
                </a:solidFill>
                <a:latin typeface="Calibri Light"/>
              </a:rPr>
              <a:pPr>
                <a:defRPr/>
              </a:pPr>
              <a:t>8</a:t>
            </a:fld>
            <a:endParaRPr lang="nl-BE" b="0">
              <a:solidFill>
                <a:srgbClr val="373636">
                  <a:tint val="75000"/>
                </a:srgbClr>
              </a:solidFill>
              <a:latin typeface="Calibri Light"/>
            </a:endParaRPr>
          </a:p>
        </p:txBody>
      </p:sp>
      <p:pic>
        <p:nvPicPr>
          <p:cNvPr id="5" name="Graphic 4" descr="Court outline">
            <a:extLst>
              <a:ext uri="{FF2B5EF4-FFF2-40B4-BE49-F238E27FC236}">
                <a16:creationId xmlns:a16="http://schemas.microsoft.com/office/drawing/2014/main" id="{193E043E-9394-41B4-9697-E881235F3B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950" y="2312451"/>
            <a:ext cx="964632" cy="964632"/>
          </a:xfrm>
          <a:prstGeom prst="rect">
            <a:avLst/>
          </a:prstGeom>
        </p:spPr>
      </p:pic>
      <p:sp>
        <p:nvSpPr>
          <p:cNvPr id="6" name="Text Placeholder 4">
            <a:extLst>
              <a:ext uri="{FF2B5EF4-FFF2-40B4-BE49-F238E27FC236}">
                <a16:creationId xmlns:a16="http://schemas.microsoft.com/office/drawing/2014/main" id="{C8F593D2-51CD-438F-A3F9-113F86D5D4AD}"/>
              </a:ext>
            </a:extLst>
          </p:cNvPr>
          <p:cNvSpPr txBox="1">
            <a:spLocks/>
          </p:cNvSpPr>
          <p:nvPr/>
        </p:nvSpPr>
        <p:spPr>
          <a:xfrm>
            <a:off x="710804" y="1113235"/>
            <a:ext cx="7722394" cy="753183"/>
          </a:xfrm>
          <a:prstGeom prst="rect">
            <a:avLst/>
          </a:prstGeom>
        </p:spPr>
        <p:txBody>
          <a:bodyPr lIns="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defRPr/>
            </a:pPr>
            <a:endParaRPr lang="en-BE" sz="1800">
              <a:solidFill>
                <a:srgbClr val="373636"/>
              </a:solidFill>
              <a:latin typeface="Calibri Light"/>
            </a:endParaRPr>
          </a:p>
        </p:txBody>
      </p:sp>
      <p:cxnSp>
        <p:nvCxnSpPr>
          <p:cNvPr id="9" name="Straight Arrow Connector 8">
            <a:extLst>
              <a:ext uri="{FF2B5EF4-FFF2-40B4-BE49-F238E27FC236}">
                <a16:creationId xmlns:a16="http://schemas.microsoft.com/office/drawing/2014/main" id="{372122F4-989B-4E0F-AE2A-96D006B03875}"/>
              </a:ext>
            </a:extLst>
          </p:cNvPr>
          <p:cNvCxnSpPr>
            <a:cxnSpLocks/>
          </p:cNvCxnSpPr>
          <p:nvPr/>
        </p:nvCxnSpPr>
        <p:spPr>
          <a:xfrm>
            <a:off x="2064013" y="2864735"/>
            <a:ext cx="4548851" cy="0"/>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11" name="Graphic 10" descr="Court outline">
            <a:extLst>
              <a:ext uri="{FF2B5EF4-FFF2-40B4-BE49-F238E27FC236}">
                <a16:creationId xmlns:a16="http://schemas.microsoft.com/office/drawing/2014/main" id="{EAC9F862-E16F-42D6-96C8-FD4EB14D40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3293" y="2312451"/>
            <a:ext cx="964632" cy="964632"/>
          </a:xfrm>
          <a:prstGeom prst="rect">
            <a:avLst/>
          </a:prstGeom>
        </p:spPr>
      </p:pic>
      <p:sp>
        <p:nvSpPr>
          <p:cNvPr id="12" name="Rectangle 11">
            <a:extLst>
              <a:ext uri="{FF2B5EF4-FFF2-40B4-BE49-F238E27FC236}">
                <a16:creationId xmlns:a16="http://schemas.microsoft.com/office/drawing/2014/main" id="{33BFF941-5067-460D-8E46-9171300224F0}"/>
              </a:ext>
            </a:extLst>
          </p:cNvPr>
          <p:cNvSpPr/>
          <p:nvPr/>
        </p:nvSpPr>
        <p:spPr>
          <a:xfrm>
            <a:off x="3387867" y="2688425"/>
            <a:ext cx="1901142" cy="3526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nl-BE" sz="1200">
                <a:solidFill>
                  <a:prstClr val="white"/>
                </a:solidFill>
                <a:latin typeface="+mj-lt"/>
              </a:rPr>
              <a:t>Via dienstenintegratoren</a:t>
            </a:r>
          </a:p>
        </p:txBody>
      </p:sp>
      <p:sp>
        <p:nvSpPr>
          <p:cNvPr id="13" name="Text Placeholder 4">
            <a:extLst>
              <a:ext uri="{FF2B5EF4-FFF2-40B4-BE49-F238E27FC236}">
                <a16:creationId xmlns:a16="http://schemas.microsoft.com/office/drawing/2014/main" id="{0B4C3FC9-FC06-4A3C-837C-165842F953C5}"/>
              </a:ext>
            </a:extLst>
          </p:cNvPr>
          <p:cNvSpPr txBox="1">
            <a:spLocks/>
          </p:cNvSpPr>
          <p:nvPr/>
        </p:nvSpPr>
        <p:spPr>
          <a:xfrm>
            <a:off x="609423" y="3453393"/>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Authentieke bron</a:t>
            </a:r>
          </a:p>
        </p:txBody>
      </p:sp>
      <p:sp>
        <p:nvSpPr>
          <p:cNvPr id="14" name="Text Placeholder 4">
            <a:extLst>
              <a:ext uri="{FF2B5EF4-FFF2-40B4-BE49-F238E27FC236}">
                <a16:creationId xmlns:a16="http://schemas.microsoft.com/office/drawing/2014/main" id="{88559FF8-7547-4613-B649-CDC2F840A494}"/>
              </a:ext>
            </a:extLst>
          </p:cNvPr>
          <p:cNvSpPr txBox="1">
            <a:spLocks/>
          </p:cNvSpPr>
          <p:nvPr/>
        </p:nvSpPr>
        <p:spPr>
          <a:xfrm>
            <a:off x="6075567" y="3446227"/>
            <a:ext cx="2560085"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Overheidsgebruiker</a:t>
            </a:r>
          </a:p>
        </p:txBody>
      </p:sp>
    </p:spTree>
    <p:extLst>
      <p:ext uri="{BB962C8B-B14F-4D97-AF65-F5344CB8AC3E}">
        <p14:creationId xmlns:p14="http://schemas.microsoft.com/office/powerpoint/2010/main" val="123392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g118f7106d3a_0_226"/>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g118f7106d3a_0_22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1691" name="Google Shape;1691;g118f7106d3a_0_226"/>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2" name="Google Shape;1692;g118f7106d3a_0_226"/>
          <p:cNvPicPr preferRelativeResize="0"/>
          <p:nvPr/>
        </p:nvPicPr>
        <p:blipFill rotWithShape="1">
          <a:blip r:embed="rId3">
            <a:alphaModFix/>
          </a:blip>
          <a:srcRect/>
          <a:stretch/>
        </p:blipFill>
        <p:spPr>
          <a:xfrm>
            <a:off x="6044652" y="1522121"/>
            <a:ext cx="1577413" cy="548455"/>
          </a:xfrm>
          <a:prstGeom prst="rect">
            <a:avLst/>
          </a:prstGeom>
          <a:noFill/>
          <a:ln>
            <a:noFill/>
          </a:ln>
        </p:spPr>
      </p:pic>
      <p:sp>
        <p:nvSpPr>
          <p:cNvPr id="1693" name="Google Shape;1693;g118f7106d3a_0_226"/>
          <p:cNvSpPr txBox="1"/>
          <p:nvPr/>
        </p:nvSpPr>
        <p:spPr>
          <a:xfrm>
            <a:off x="5114200" y="2289350"/>
            <a:ext cx="3401100" cy="1569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a:solidFill>
                  <a:schemeClr val="lt1"/>
                </a:solidFill>
                <a:latin typeface="Arial"/>
                <a:ea typeface="Arial"/>
                <a:cs typeface="Arial"/>
                <a:sym typeface="Arial"/>
              </a:rPr>
              <a:t>Feedback/input kan gegeven worden via GitHub:</a:t>
            </a:r>
            <a:r>
              <a:rPr lang="nl-BE" sz="1600">
                <a:solidFill>
                  <a:schemeClr val="lt1"/>
                </a:solidFill>
              </a:rPr>
              <a:t> </a:t>
            </a:r>
            <a:endParaRPr lang="nl-BE"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sng" strike="noStrike" cap="none">
                <a:solidFill>
                  <a:schemeClr val="hlink"/>
                </a:solidFill>
                <a:sym typeface="Arial"/>
                <a:hlinkClick r:id="rId4">
                  <a:extLst>
                    <a:ext uri="{A12FA001-AC4F-418D-AE19-62706E023703}">
                      <ahyp:hlinkClr xmlns:ahyp="http://schemas.microsoft.com/office/drawing/2018/hyperlinkcolor" val="tx"/>
                    </a:ext>
                  </a:extLst>
                </a:hlinkClick>
              </a:rPr>
              <a:t>https://github.com/Informatievlaanderen/</a:t>
            </a:r>
            <a:r>
              <a:rPr lang="nl-BE" sz="1600" u="sng">
                <a:solidFill>
                  <a:schemeClr val="hlink"/>
                </a:solidFill>
                <a:hlinkClick r:id="rId4">
                  <a:extLst>
                    <a:ext uri="{A12FA001-AC4F-418D-AE19-62706E023703}">
                      <ahyp:hlinkClr xmlns:ahyp="http://schemas.microsoft.com/office/drawing/2018/hyperlinkcolor" val="tx"/>
                    </a:ext>
                  </a:extLst>
                </a:hlinkClick>
              </a:rPr>
              <a:t>OSLOthema-Leercredential</a:t>
            </a:r>
            <a:endParaRPr lang="nl-BE" sz="1600" b="0" i="0" u="sng" strike="noStrike" cap="none">
              <a:solidFill>
                <a:schemeClr val="hlink"/>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Via het aanmaken van </a:t>
            </a:r>
            <a:r>
              <a:rPr lang="nl-BE" sz="1600" b="1" i="0" u="none" strike="noStrike" cap="none">
                <a:solidFill>
                  <a:schemeClr val="lt1"/>
                </a:solidFill>
                <a:latin typeface="Arial"/>
                <a:ea typeface="Arial"/>
                <a:cs typeface="Arial"/>
                <a:sym typeface="Arial"/>
              </a:rPr>
              <a:t>issues</a:t>
            </a:r>
            <a:endParaRPr lang="en-GB" sz="1400" b="1" i="0" u="none" strike="noStrike" cap="none">
              <a:solidFill>
                <a:schemeClr val="lt1"/>
              </a:solidFill>
              <a:latin typeface="Arial"/>
              <a:ea typeface="Arial"/>
              <a:cs typeface="Arial"/>
              <a:sym typeface="Arial"/>
            </a:endParaRPr>
          </a:p>
        </p:txBody>
      </p:sp>
      <p:sp>
        <p:nvSpPr>
          <p:cNvPr id="1694" name="Google Shape;1694;g118f7106d3a_0_22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 &amp; Samenwerking</a:t>
            </a:r>
            <a:endParaRPr sz="1400" b="0" i="0" u="none" strike="noStrike" cap="none">
              <a:solidFill>
                <a:srgbClr val="000000"/>
              </a:solidFill>
              <a:latin typeface="Arial"/>
              <a:ea typeface="Arial"/>
              <a:cs typeface="Arial"/>
              <a:sym typeface="Arial"/>
            </a:endParaRPr>
          </a:p>
        </p:txBody>
      </p:sp>
      <p:sp>
        <p:nvSpPr>
          <p:cNvPr id="1695" name="Google Shape;1695;g118f7106d3a_0_226"/>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 name="Google Shape;1185;p36">
            <a:extLst>
              <a:ext uri="{FF2B5EF4-FFF2-40B4-BE49-F238E27FC236}">
                <a16:creationId xmlns:a16="http://schemas.microsoft.com/office/drawing/2014/main" id="{2B5545D1-7820-5D88-ADAD-AAE881068DE9}"/>
              </a:ext>
            </a:extLst>
          </p:cNvPr>
          <p:cNvSpPr txBox="1"/>
          <p:nvPr/>
        </p:nvSpPr>
        <p:spPr>
          <a:xfrm>
            <a:off x="689075" y="2439475"/>
            <a:ext cx="3766200" cy="19697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Feedback </a:t>
            </a:r>
            <a:r>
              <a:rPr lang="en-GB" sz="1600" b="0" i="0" u="none" strike="noStrike" cap="none" err="1">
                <a:solidFill>
                  <a:schemeClr val="dk1"/>
                </a:solidFill>
                <a:latin typeface="Arial"/>
                <a:ea typeface="Arial"/>
                <a:cs typeface="Arial"/>
                <a:sym typeface="Arial"/>
              </a:rPr>
              <a:t>kan</a:t>
            </a:r>
            <a:r>
              <a:rPr lang="en-GB" sz="1600" b="0" i="0" u="none" strike="noStrike" cap="none">
                <a:solidFill>
                  <a:schemeClr val="dk1"/>
                </a:solidFill>
                <a:latin typeface="Arial"/>
                <a:ea typeface="Arial"/>
                <a:cs typeface="Arial"/>
                <a:sym typeface="Arial"/>
              </a:rPr>
              <a:t> per e-mail </a:t>
            </a:r>
            <a:r>
              <a:rPr lang="en-GB" sz="1600" b="0" i="0" u="none" strike="noStrike" cap="none" err="1">
                <a:solidFill>
                  <a:schemeClr val="dk1"/>
                </a:solidFill>
                <a:latin typeface="Arial"/>
                <a:ea typeface="Arial"/>
                <a:cs typeface="Arial"/>
                <a:sym typeface="Arial"/>
              </a:rPr>
              <a:t>worden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gegeven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aan</a:t>
            </a:r>
            <a:r>
              <a:rPr lang="en-GB" sz="1600" b="0" i="0" u="none" strike="noStrike" cap="none">
                <a:solidFill>
                  <a:schemeClr val="dk1"/>
                </a:solidFill>
                <a:latin typeface="Arial"/>
                <a:ea typeface="Arial"/>
                <a:cs typeface="Arial"/>
                <a:sym typeface="Arial"/>
              </a:rPr>
              <a:t> de </a:t>
            </a:r>
            <a:r>
              <a:rPr lang="en-GB" sz="1600" b="0" i="0" u="none" strike="noStrike" cap="none" err="1">
                <a:solidFill>
                  <a:schemeClr val="dk1"/>
                </a:solidFill>
                <a:latin typeface="Arial"/>
                <a:ea typeface="Arial"/>
                <a:cs typeface="Arial"/>
                <a:sym typeface="Arial"/>
              </a:rPr>
              <a:t>volgende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personen</a:t>
            </a:r>
            <a:r>
              <a:rPr lang="en-GB" sz="16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5"/>
              </a:rPr>
              <a:t>digitaal.vlaanderen@vlaanderen.be</a:t>
            </a:r>
            <a:endParaRPr lang="en-GB" sz="1500" b="0" i="0" u="sng" strike="noStrike" cap="none">
              <a:solidFill>
                <a:schemeClr val="hlink"/>
              </a:solidFill>
              <a:latin typeface="Arial"/>
              <a:ea typeface="Arial"/>
              <a:cs typeface="Arial"/>
              <a:sym typeface="Arial"/>
            </a:endParaRPr>
          </a:p>
          <a:p>
            <a:pPr marL="285750" indent="-279400">
              <a:buSzPts val="1500"/>
              <a:buFont typeface="Arial"/>
              <a:buChar char="•"/>
            </a:pPr>
            <a:r>
              <a:rPr lang="en-GB" sz="1500" u="sng">
                <a:solidFill>
                  <a:schemeClr val="hlink"/>
                </a:solidFill>
                <a:hlinkClick r:id="rId6"/>
              </a:rPr>
              <a:t>eveline.vlassenroot@vlaanderen.be</a:t>
            </a:r>
            <a:endParaRPr lang="en-GB" sz="1500" u="sng">
              <a:solidFill>
                <a:schemeClr val="hlink"/>
              </a:solidFill>
            </a:endParaRPr>
          </a:p>
          <a:p>
            <a:pPr marL="285750" marR="0" lvl="0" indent="-279400" algn="l" rtl="0">
              <a:lnSpc>
                <a:spcPct val="100000"/>
              </a:lnSpc>
              <a:spcBef>
                <a:spcPts val="0"/>
              </a:spcBef>
              <a:spcAft>
                <a:spcPts val="0"/>
              </a:spcAft>
              <a:buClr>
                <a:srgbClr val="000000"/>
              </a:buClr>
              <a:buSzPts val="1500"/>
              <a:buFont typeface="Arial"/>
              <a:buChar char="•"/>
            </a:pPr>
            <a:r>
              <a:rPr lang="en-GB" sz="1500" u="sng">
                <a:solidFill>
                  <a:schemeClr val="hlink"/>
                </a:solidFill>
                <a:hlinkClick r:id="rId7"/>
              </a:rPr>
              <a:t>ben.demeester@ugent.be</a:t>
            </a:r>
            <a:endParaRPr lang="en-GB" sz="1500" u="sng">
              <a:solidFill>
                <a:schemeClr val="hlink"/>
              </a:solidFill>
            </a:endParaRPr>
          </a:p>
          <a:p>
            <a:pPr marL="285750" marR="0" lvl="0" indent="-279400" algn="l" rtl="0">
              <a:lnSpc>
                <a:spcPct val="100000"/>
              </a:lnSpc>
              <a:spcBef>
                <a:spcPts val="0"/>
              </a:spcBef>
              <a:spcAft>
                <a:spcPts val="0"/>
              </a:spcAft>
              <a:buClr>
                <a:srgbClr val="000000"/>
              </a:buClr>
              <a:buSzPts val="1500"/>
              <a:buFont typeface="Arial"/>
              <a:buChar char="•"/>
            </a:pPr>
            <a:r>
              <a:rPr lang="en-GB" sz="1500" u="sng">
                <a:solidFill>
                  <a:schemeClr val="hlink"/>
                </a:solidFill>
              </a:rPr>
              <a:t>liesbeth.meeus@imec.be</a:t>
            </a:r>
          </a:p>
          <a:p>
            <a:pPr marL="285750" marR="0" lvl="0" indent="-279400" algn="l" rtl="0">
              <a:lnSpc>
                <a:spcPct val="100000"/>
              </a:lnSpc>
              <a:spcBef>
                <a:spcPts val="0"/>
              </a:spcBef>
              <a:spcAft>
                <a:spcPts val="0"/>
              </a:spcAft>
              <a:buClr>
                <a:srgbClr val="000000"/>
              </a:buClr>
              <a:buSzPts val="1500"/>
              <a:buFont typeface="Arial"/>
              <a:buChar char="•"/>
            </a:pPr>
            <a:endParaRPr lang="en-GB" sz="1500" b="0" i="0" u="sng" strike="noStrike" cap="none">
              <a:solidFill>
                <a:schemeClr val="hlink"/>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endParaRPr sz="1500" b="0" i="0" u="none" strike="noStrike" cap="none">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gfba70e22ce_0_225"/>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gfba70e22ce_0_225"/>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gfba70e22ce_0_225"/>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200" b="1" i="0" u="none" strike="noStrike" cap="none">
              <a:solidFill>
                <a:srgbClr val="000000"/>
              </a:solidFill>
              <a:latin typeface="Arial"/>
              <a:ea typeface="Arial"/>
              <a:cs typeface="Arial"/>
              <a:sym typeface="Arial"/>
            </a:endParaRPr>
          </a:p>
        </p:txBody>
      </p:sp>
      <p:pic>
        <p:nvPicPr>
          <p:cNvPr id="1703" name="Google Shape;1703;gfba70e22ce_0_225"/>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1CE3DA-4101-46DC-BF5E-ABA46E176D1B}"/>
              </a:ext>
            </a:extLst>
          </p:cNvPr>
          <p:cNvSpPr>
            <a:spLocks noGrp="1"/>
          </p:cNvSpPr>
          <p:nvPr>
            <p:ph type="sldNum" sz="quarter" idx="12"/>
          </p:nvPr>
        </p:nvSpPr>
        <p:spPr/>
        <p:txBody>
          <a:bodyPr/>
          <a:lstStyle/>
          <a:p>
            <a:fld id="{1EABE038-A425-4CC0-917A-1DC3ED725B2E}" type="slidenum">
              <a:rPr lang="nl-BE" smtClean="0"/>
              <a:t>9</a:t>
            </a:fld>
            <a:endParaRPr lang="nl-BE"/>
          </a:p>
        </p:txBody>
      </p:sp>
      <p:sp>
        <p:nvSpPr>
          <p:cNvPr id="5" name="Text Placeholder 4">
            <a:extLst>
              <a:ext uri="{FF2B5EF4-FFF2-40B4-BE49-F238E27FC236}">
                <a16:creationId xmlns:a16="http://schemas.microsoft.com/office/drawing/2014/main" id="{24E4C395-1973-4A41-B20F-1DFAC60A21C8}"/>
              </a:ext>
            </a:extLst>
          </p:cNvPr>
          <p:cNvSpPr txBox="1">
            <a:spLocks/>
          </p:cNvSpPr>
          <p:nvPr/>
        </p:nvSpPr>
        <p:spPr>
          <a:xfrm>
            <a:off x="628650" y="3453383"/>
            <a:ext cx="3855720" cy="348854"/>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l-BE" sz="1800"/>
              <a:t>Data uitwisseling tussen overheid en bedrijfswereld is </a:t>
            </a:r>
            <a:r>
              <a:rPr lang="nl-BE" sz="1800" b="1"/>
              <a:t>complex</a:t>
            </a:r>
            <a:endParaRPr lang="en-BE" sz="1800" b="1"/>
          </a:p>
        </p:txBody>
      </p:sp>
      <p:sp>
        <p:nvSpPr>
          <p:cNvPr id="6" name="Text Placeholder 4">
            <a:extLst>
              <a:ext uri="{FF2B5EF4-FFF2-40B4-BE49-F238E27FC236}">
                <a16:creationId xmlns:a16="http://schemas.microsoft.com/office/drawing/2014/main" id="{0EA33586-ED40-4141-85A2-2141484A8BD7}"/>
              </a:ext>
            </a:extLst>
          </p:cNvPr>
          <p:cNvSpPr txBox="1">
            <a:spLocks/>
          </p:cNvSpPr>
          <p:nvPr/>
        </p:nvSpPr>
        <p:spPr>
          <a:xfrm>
            <a:off x="4659630" y="3453383"/>
            <a:ext cx="3855720" cy="348854"/>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l-NL" sz="1800"/>
              <a:t>Overheid beschikt niet altijd over meest </a:t>
            </a:r>
            <a:r>
              <a:rPr lang="nl-NL" sz="1800" b="1"/>
              <a:t>actuele data</a:t>
            </a:r>
            <a:r>
              <a:rPr lang="nl-NL" sz="1800"/>
              <a:t>.</a:t>
            </a:r>
          </a:p>
        </p:txBody>
      </p:sp>
      <p:pic>
        <p:nvPicPr>
          <p:cNvPr id="8" name="Graphic 7" descr="Maze outline">
            <a:extLst>
              <a:ext uri="{FF2B5EF4-FFF2-40B4-BE49-F238E27FC236}">
                <a16:creationId xmlns:a16="http://schemas.microsoft.com/office/drawing/2014/main" id="{948ACA0F-3E79-4BB5-A659-81A7863BF0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7360" y="1789128"/>
            <a:ext cx="1562100" cy="1562100"/>
          </a:xfrm>
          <a:prstGeom prst="rect">
            <a:avLst/>
          </a:prstGeom>
        </p:spPr>
      </p:pic>
      <p:pic>
        <p:nvPicPr>
          <p:cNvPr id="10" name="Graphic 9" descr="Court outline">
            <a:extLst>
              <a:ext uri="{FF2B5EF4-FFF2-40B4-BE49-F238E27FC236}">
                <a16:creationId xmlns:a16="http://schemas.microsoft.com/office/drawing/2014/main" id="{45F39A98-653F-4B24-84BD-C5F15FA9A3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1580" y="2149697"/>
            <a:ext cx="685800" cy="685800"/>
          </a:xfrm>
          <a:prstGeom prst="rect">
            <a:avLst/>
          </a:prstGeom>
        </p:spPr>
      </p:pic>
      <p:pic>
        <p:nvPicPr>
          <p:cNvPr id="14" name="Graphic 13" descr="Building outline">
            <a:extLst>
              <a:ext uri="{FF2B5EF4-FFF2-40B4-BE49-F238E27FC236}">
                <a16:creationId xmlns:a16="http://schemas.microsoft.com/office/drawing/2014/main" id="{2925F119-3E30-4491-91B6-A09037E07F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6020" y="1344073"/>
            <a:ext cx="685800" cy="685800"/>
          </a:xfrm>
          <a:prstGeom prst="rect">
            <a:avLst/>
          </a:prstGeom>
        </p:spPr>
      </p:pic>
      <p:cxnSp>
        <p:nvCxnSpPr>
          <p:cNvPr id="21" name="Straight Connector 20">
            <a:extLst>
              <a:ext uri="{FF2B5EF4-FFF2-40B4-BE49-F238E27FC236}">
                <a16:creationId xmlns:a16="http://schemas.microsoft.com/office/drawing/2014/main" id="{27EB8DAF-B9E0-4B63-9186-CC7C83086854}"/>
              </a:ext>
            </a:extLst>
          </p:cNvPr>
          <p:cNvCxnSpPr>
            <a:cxnSpLocks/>
          </p:cNvCxnSpPr>
          <p:nvPr/>
        </p:nvCxnSpPr>
        <p:spPr>
          <a:xfrm>
            <a:off x="2640330" y="2961227"/>
            <a:ext cx="314325" cy="0"/>
          </a:xfrm>
          <a:prstGeom prst="line">
            <a:avLst/>
          </a:pr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2B841F95-B514-41B6-BFC3-D5316AB69396}"/>
              </a:ext>
            </a:extLst>
          </p:cNvPr>
          <p:cNvCxnSpPr>
            <a:cxnSpLocks/>
          </p:cNvCxnSpPr>
          <p:nvPr/>
        </p:nvCxnSpPr>
        <p:spPr>
          <a:xfrm flipV="1">
            <a:off x="2122170" y="2149696"/>
            <a:ext cx="0" cy="422054"/>
          </a:xfrm>
          <a:prstGeom prst="line">
            <a:avLst/>
          </a:pr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 name="Freeform: Shape 28">
            <a:extLst>
              <a:ext uri="{FF2B5EF4-FFF2-40B4-BE49-F238E27FC236}">
                <a16:creationId xmlns:a16="http://schemas.microsoft.com/office/drawing/2014/main" id="{7A9BAE12-B965-4268-B731-573CC8531A5D}"/>
              </a:ext>
            </a:extLst>
          </p:cNvPr>
          <p:cNvSpPr/>
          <p:nvPr/>
        </p:nvSpPr>
        <p:spPr>
          <a:xfrm>
            <a:off x="2305050" y="2190750"/>
            <a:ext cx="308610" cy="194310"/>
          </a:xfrm>
          <a:custGeom>
            <a:avLst/>
            <a:gdLst>
              <a:gd name="connsiteX0" fmla="*/ 411480 w 411480"/>
              <a:gd name="connsiteY0" fmla="*/ 259080 h 259080"/>
              <a:gd name="connsiteX1" fmla="*/ 0 w 411480"/>
              <a:gd name="connsiteY1" fmla="*/ 259080 h 259080"/>
              <a:gd name="connsiteX2" fmla="*/ 0 w 411480"/>
              <a:gd name="connsiteY2" fmla="*/ 0 h 259080"/>
              <a:gd name="connsiteX3" fmla="*/ 177800 w 411480"/>
              <a:gd name="connsiteY3" fmla="*/ 0 h 259080"/>
              <a:gd name="connsiteX4" fmla="*/ 172720 w 411480"/>
              <a:gd name="connsiteY4" fmla="*/ 20320 h 259080"/>
              <a:gd name="connsiteX0" fmla="*/ 411480 w 411480"/>
              <a:gd name="connsiteY0" fmla="*/ 259080 h 259080"/>
              <a:gd name="connsiteX1" fmla="*/ 0 w 411480"/>
              <a:gd name="connsiteY1" fmla="*/ 259080 h 259080"/>
              <a:gd name="connsiteX2" fmla="*/ 0 w 411480"/>
              <a:gd name="connsiteY2" fmla="*/ 0 h 259080"/>
              <a:gd name="connsiteX3" fmla="*/ 177800 w 411480"/>
              <a:gd name="connsiteY3" fmla="*/ 0 h 259080"/>
            </a:gdLst>
            <a:ahLst/>
            <a:cxnLst>
              <a:cxn ang="0">
                <a:pos x="connsiteX0" y="connsiteY0"/>
              </a:cxn>
              <a:cxn ang="0">
                <a:pos x="connsiteX1" y="connsiteY1"/>
              </a:cxn>
              <a:cxn ang="0">
                <a:pos x="connsiteX2" y="connsiteY2"/>
              </a:cxn>
              <a:cxn ang="0">
                <a:pos x="connsiteX3" y="connsiteY3"/>
              </a:cxn>
            </a:cxnLst>
            <a:rect l="l" t="t" r="r" b="b"/>
            <a:pathLst>
              <a:path w="411480" h="259080">
                <a:moveTo>
                  <a:pt x="411480" y="259080"/>
                </a:moveTo>
                <a:lnTo>
                  <a:pt x="0" y="259080"/>
                </a:lnTo>
                <a:lnTo>
                  <a:pt x="0" y="0"/>
                </a:lnTo>
                <a:lnTo>
                  <a:pt x="177800" y="0"/>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0" name="Freeform: Shape 29">
            <a:extLst>
              <a:ext uri="{FF2B5EF4-FFF2-40B4-BE49-F238E27FC236}">
                <a16:creationId xmlns:a16="http://schemas.microsoft.com/office/drawing/2014/main" id="{F387531D-16C6-4DA1-A92C-6EB2EDA67330}"/>
              </a:ext>
            </a:extLst>
          </p:cNvPr>
          <p:cNvSpPr/>
          <p:nvPr/>
        </p:nvSpPr>
        <p:spPr>
          <a:xfrm>
            <a:off x="2617470" y="2385060"/>
            <a:ext cx="297180" cy="198120"/>
          </a:xfrm>
          <a:custGeom>
            <a:avLst/>
            <a:gdLst>
              <a:gd name="connsiteX0" fmla="*/ 0 w 416560"/>
              <a:gd name="connsiteY0" fmla="*/ 264160 h 264160"/>
              <a:gd name="connsiteX1" fmla="*/ 223520 w 416560"/>
              <a:gd name="connsiteY1" fmla="*/ 264160 h 264160"/>
              <a:gd name="connsiteX2" fmla="*/ 223520 w 416560"/>
              <a:gd name="connsiteY2" fmla="*/ 0 h 264160"/>
              <a:gd name="connsiteX3" fmla="*/ 396240 w 416560"/>
              <a:gd name="connsiteY3" fmla="*/ 0 h 264160"/>
              <a:gd name="connsiteX4" fmla="*/ 416560 w 416560"/>
              <a:gd name="connsiteY4" fmla="*/ 86360 h 264160"/>
              <a:gd name="connsiteX0" fmla="*/ 0 w 396240"/>
              <a:gd name="connsiteY0" fmla="*/ 264160 h 264160"/>
              <a:gd name="connsiteX1" fmla="*/ 223520 w 396240"/>
              <a:gd name="connsiteY1" fmla="*/ 264160 h 264160"/>
              <a:gd name="connsiteX2" fmla="*/ 223520 w 396240"/>
              <a:gd name="connsiteY2" fmla="*/ 0 h 264160"/>
              <a:gd name="connsiteX3" fmla="*/ 396240 w 396240"/>
              <a:gd name="connsiteY3" fmla="*/ 0 h 264160"/>
            </a:gdLst>
            <a:ahLst/>
            <a:cxnLst>
              <a:cxn ang="0">
                <a:pos x="connsiteX0" y="connsiteY0"/>
              </a:cxn>
              <a:cxn ang="0">
                <a:pos x="connsiteX1" y="connsiteY1"/>
              </a:cxn>
              <a:cxn ang="0">
                <a:pos x="connsiteX2" y="connsiteY2"/>
              </a:cxn>
              <a:cxn ang="0">
                <a:pos x="connsiteX3" y="connsiteY3"/>
              </a:cxn>
            </a:cxnLst>
            <a:rect l="l" t="t" r="r" b="b"/>
            <a:pathLst>
              <a:path w="396240" h="264160">
                <a:moveTo>
                  <a:pt x="0" y="264160"/>
                </a:moveTo>
                <a:lnTo>
                  <a:pt x="223520" y="264160"/>
                </a:lnTo>
                <a:lnTo>
                  <a:pt x="223520" y="0"/>
                </a:lnTo>
                <a:lnTo>
                  <a:pt x="396240" y="0"/>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1" name="Freeform: Shape 30">
            <a:extLst>
              <a:ext uri="{FF2B5EF4-FFF2-40B4-BE49-F238E27FC236}">
                <a16:creationId xmlns:a16="http://schemas.microsoft.com/office/drawing/2014/main" id="{847883B6-9ED4-4786-8C20-3C7965DDA61C}"/>
              </a:ext>
            </a:extLst>
          </p:cNvPr>
          <p:cNvSpPr/>
          <p:nvPr/>
        </p:nvSpPr>
        <p:spPr>
          <a:xfrm>
            <a:off x="2785110" y="2583180"/>
            <a:ext cx="148590" cy="186690"/>
          </a:xfrm>
          <a:custGeom>
            <a:avLst/>
            <a:gdLst>
              <a:gd name="connsiteX0" fmla="*/ 0 w 198120"/>
              <a:gd name="connsiteY0" fmla="*/ 0 h 254000"/>
              <a:gd name="connsiteX1" fmla="*/ 198120 w 198120"/>
              <a:gd name="connsiteY1" fmla="*/ 0 h 254000"/>
              <a:gd name="connsiteX2" fmla="*/ 198120 w 198120"/>
              <a:gd name="connsiteY2" fmla="*/ 248920 h 254000"/>
              <a:gd name="connsiteX3" fmla="*/ 5080 w 198120"/>
              <a:gd name="connsiteY3" fmla="*/ 248920 h 254000"/>
              <a:gd name="connsiteX4" fmla="*/ 15240 w 198120"/>
              <a:gd name="connsiteY4" fmla="*/ 254000 h 254000"/>
              <a:gd name="connsiteX0" fmla="*/ 0 w 198120"/>
              <a:gd name="connsiteY0" fmla="*/ 0 h 254000"/>
              <a:gd name="connsiteX1" fmla="*/ 198120 w 198120"/>
              <a:gd name="connsiteY1" fmla="*/ 0 h 254000"/>
              <a:gd name="connsiteX2" fmla="*/ 198120 w 198120"/>
              <a:gd name="connsiteY2" fmla="*/ 248920 h 254000"/>
              <a:gd name="connsiteX3" fmla="*/ 15240 w 198120"/>
              <a:gd name="connsiteY3" fmla="*/ 254000 h 254000"/>
              <a:gd name="connsiteX0" fmla="*/ 0 w 198120"/>
              <a:gd name="connsiteY0" fmla="*/ 0 h 248920"/>
              <a:gd name="connsiteX1" fmla="*/ 198120 w 198120"/>
              <a:gd name="connsiteY1" fmla="*/ 0 h 248920"/>
              <a:gd name="connsiteX2" fmla="*/ 198120 w 198120"/>
              <a:gd name="connsiteY2" fmla="*/ 248920 h 248920"/>
              <a:gd name="connsiteX3" fmla="*/ 20955 w 198120"/>
              <a:gd name="connsiteY3" fmla="*/ 244475 h 248920"/>
              <a:gd name="connsiteX0" fmla="*/ 0 w 198120"/>
              <a:gd name="connsiteY0" fmla="*/ 0 h 248920"/>
              <a:gd name="connsiteX1" fmla="*/ 198120 w 198120"/>
              <a:gd name="connsiteY1" fmla="*/ 0 h 248920"/>
              <a:gd name="connsiteX2" fmla="*/ 198120 w 198120"/>
              <a:gd name="connsiteY2" fmla="*/ 248920 h 248920"/>
              <a:gd name="connsiteX3" fmla="*/ 20955 w 198120"/>
              <a:gd name="connsiteY3" fmla="*/ 248285 h 248920"/>
            </a:gdLst>
            <a:ahLst/>
            <a:cxnLst>
              <a:cxn ang="0">
                <a:pos x="connsiteX0" y="connsiteY0"/>
              </a:cxn>
              <a:cxn ang="0">
                <a:pos x="connsiteX1" y="connsiteY1"/>
              </a:cxn>
              <a:cxn ang="0">
                <a:pos x="connsiteX2" y="connsiteY2"/>
              </a:cxn>
              <a:cxn ang="0">
                <a:pos x="connsiteX3" y="connsiteY3"/>
              </a:cxn>
            </a:cxnLst>
            <a:rect l="l" t="t" r="r" b="b"/>
            <a:pathLst>
              <a:path w="198120" h="248920">
                <a:moveTo>
                  <a:pt x="0" y="0"/>
                </a:moveTo>
                <a:lnTo>
                  <a:pt x="198120" y="0"/>
                </a:lnTo>
                <a:lnTo>
                  <a:pt x="198120" y="248920"/>
                </a:lnTo>
                <a:lnTo>
                  <a:pt x="20955" y="248285"/>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8" name="Freeform: Shape 17">
            <a:extLst>
              <a:ext uri="{FF2B5EF4-FFF2-40B4-BE49-F238E27FC236}">
                <a16:creationId xmlns:a16="http://schemas.microsoft.com/office/drawing/2014/main" id="{B179D0EC-DAC8-437B-B29F-00BAADF56227}"/>
              </a:ext>
            </a:extLst>
          </p:cNvPr>
          <p:cNvSpPr/>
          <p:nvPr/>
        </p:nvSpPr>
        <p:spPr>
          <a:xfrm>
            <a:off x="1897380" y="2023967"/>
            <a:ext cx="900684" cy="937260"/>
          </a:xfrm>
          <a:custGeom>
            <a:avLst/>
            <a:gdLst>
              <a:gd name="connsiteX0" fmla="*/ 0 w 1200912"/>
              <a:gd name="connsiteY0" fmla="*/ 719328 h 1249680"/>
              <a:gd name="connsiteX1" fmla="*/ 694944 w 1200912"/>
              <a:gd name="connsiteY1" fmla="*/ 719328 h 1249680"/>
              <a:gd name="connsiteX2" fmla="*/ 694944 w 1200912"/>
              <a:gd name="connsiteY2" fmla="*/ 1005840 h 1249680"/>
              <a:gd name="connsiteX3" fmla="*/ 280416 w 1200912"/>
              <a:gd name="connsiteY3" fmla="*/ 1005840 h 1249680"/>
              <a:gd name="connsiteX4" fmla="*/ 280416 w 1200912"/>
              <a:gd name="connsiteY4" fmla="*/ 1249680 h 1249680"/>
              <a:gd name="connsiteX5" fmla="*/ 963168 w 1200912"/>
              <a:gd name="connsiteY5" fmla="*/ 1249680 h 1249680"/>
              <a:gd name="connsiteX6" fmla="*/ 963168 w 1200912"/>
              <a:gd name="connsiteY6" fmla="*/ 219456 h 1249680"/>
              <a:gd name="connsiteX7" fmla="*/ 1200912 w 1200912"/>
              <a:gd name="connsiteY7" fmla="*/ 219456 h 1249680"/>
              <a:gd name="connsiteX8" fmla="*/ 1200912 w 1200912"/>
              <a:gd name="connsiteY8" fmla="*/ 0 h 1249680"/>
              <a:gd name="connsiteX9" fmla="*/ 1194816 w 1200912"/>
              <a:gd name="connsiteY9" fmla="*/ 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912" h="1249680">
                <a:moveTo>
                  <a:pt x="0" y="719328"/>
                </a:moveTo>
                <a:lnTo>
                  <a:pt x="694944" y="719328"/>
                </a:lnTo>
                <a:lnTo>
                  <a:pt x="694944" y="1005840"/>
                </a:lnTo>
                <a:lnTo>
                  <a:pt x="280416" y="1005840"/>
                </a:lnTo>
                <a:lnTo>
                  <a:pt x="280416" y="1249680"/>
                </a:lnTo>
                <a:lnTo>
                  <a:pt x="963168" y="1249680"/>
                </a:lnTo>
                <a:lnTo>
                  <a:pt x="963168" y="219456"/>
                </a:lnTo>
                <a:lnTo>
                  <a:pt x="1200912" y="219456"/>
                </a:lnTo>
                <a:lnTo>
                  <a:pt x="1200912" y="0"/>
                </a:lnTo>
                <a:lnTo>
                  <a:pt x="1194816" y="0"/>
                </a:lnTo>
              </a:path>
            </a:pathLst>
          </a:custGeom>
          <a:noFill/>
          <a:ln w="19050">
            <a:solidFill>
              <a:schemeClr val="accent2"/>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nvGrpSpPr>
          <p:cNvPr id="72" name="Group 71">
            <a:extLst>
              <a:ext uri="{FF2B5EF4-FFF2-40B4-BE49-F238E27FC236}">
                <a16:creationId xmlns:a16="http://schemas.microsoft.com/office/drawing/2014/main" id="{22CAED78-B7EB-4D88-AD3B-0128DBCAAD20}"/>
              </a:ext>
            </a:extLst>
          </p:cNvPr>
          <p:cNvGrpSpPr/>
          <p:nvPr/>
        </p:nvGrpSpPr>
        <p:grpSpPr>
          <a:xfrm>
            <a:off x="4744440" y="1277705"/>
            <a:ext cx="1525661" cy="1483776"/>
            <a:chOff x="6398686" y="1835540"/>
            <a:chExt cx="1378368" cy="1340527"/>
          </a:xfrm>
        </p:grpSpPr>
        <p:grpSp>
          <p:nvGrpSpPr>
            <p:cNvPr id="73" name="Group 72">
              <a:extLst>
                <a:ext uri="{FF2B5EF4-FFF2-40B4-BE49-F238E27FC236}">
                  <a16:creationId xmlns:a16="http://schemas.microsoft.com/office/drawing/2014/main" id="{EA047D4D-F3B9-4CC5-AE18-523D17A1B478}"/>
                </a:ext>
              </a:extLst>
            </p:cNvPr>
            <p:cNvGrpSpPr/>
            <p:nvPr/>
          </p:nvGrpSpPr>
          <p:grpSpPr>
            <a:xfrm>
              <a:off x="6398686" y="1835540"/>
              <a:ext cx="1378368" cy="1340527"/>
              <a:chOff x="6398686" y="1835540"/>
              <a:chExt cx="1378368" cy="1340527"/>
            </a:xfrm>
          </p:grpSpPr>
          <p:pic>
            <p:nvPicPr>
              <p:cNvPr id="84" name="Graphic 83" descr="Table outline">
                <a:extLst>
                  <a:ext uri="{FF2B5EF4-FFF2-40B4-BE49-F238E27FC236}">
                    <a16:creationId xmlns:a16="http://schemas.microsoft.com/office/drawing/2014/main" id="{D4707452-C4F5-4123-AFC4-209F2EBCB5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4102" y="1988532"/>
                <a:ext cx="1187535" cy="1187535"/>
              </a:xfrm>
              <a:prstGeom prst="rect">
                <a:avLst/>
              </a:prstGeom>
            </p:spPr>
          </p:pic>
          <p:sp>
            <p:nvSpPr>
              <p:cNvPr id="85" name="Rectangle 84">
                <a:extLst>
                  <a:ext uri="{FF2B5EF4-FFF2-40B4-BE49-F238E27FC236}">
                    <a16:creationId xmlns:a16="http://schemas.microsoft.com/office/drawing/2014/main" id="{DF708BFC-3813-448E-A9B1-4A836F25E260}"/>
                  </a:ext>
                </a:extLst>
              </p:cNvPr>
              <p:cNvSpPr/>
              <p:nvPr/>
            </p:nvSpPr>
            <p:spPr>
              <a:xfrm>
                <a:off x="6398686" y="2085476"/>
                <a:ext cx="1378368" cy="993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86" name="Rectangle 85">
                <a:extLst>
                  <a:ext uri="{FF2B5EF4-FFF2-40B4-BE49-F238E27FC236}">
                    <a16:creationId xmlns:a16="http://schemas.microsoft.com/office/drawing/2014/main" id="{94A2F93C-E069-46E5-A191-C803D296678F}"/>
                  </a:ext>
                </a:extLst>
              </p:cNvPr>
              <p:cNvSpPr/>
              <p:nvPr/>
            </p:nvSpPr>
            <p:spPr>
              <a:xfrm>
                <a:off x="6398686" y="1835540"/>
                <a:ext cx="1378368" cy="249936"/>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grpSp>
            <p:nvGrpSpPr>
              <p:cNvPr id="87" name="Group 86">
                <a:extLst>
                  <a:ext uri="{FF2B5EF4-FFF2-40B4-BE49-F238E27FC236}">
                    <a16:creationId xmlns:a16="http://schemas.microsoft.com/office/drawing/2014/main" id="{146EC063-4FAB-4BE7-97DE-C4F7F7BC2408}"/>
                  </a:ext>
                </a:extLst>
              </p:cNvPr>
              <p:cNvGrpSpPr>
                <a:grpSpLocks noChangeAspect="1"/>
              </p:cNvGrpSpPr>
              <p:nvPr/>
            </p:nvGrpSpPr>
            <p:grpSpPr>
              <a:xfrm>
                <a:off x="7401184" y="1927162"/>
                <a:ext cx="332800" cy="73228"/>
                <a:chOff x="6190717" y="1914144"/>
                <a:chExt cx="664911" cy="146304"/>
              </a:xfrm>
              <a:solidFill>
                <a:schemeClr val="bg1"/>
              </a:solidFill>
            </p:grpSpPr>
            <p:sp>
              <p:nvSpPr>
                <p:cNvPr id="88" name="Oval 87">
                  <a:extLst>
                    <a:ext uri="{FF2B5EF4-FFF2-40B4-BE49-F238E27FC236}">
                      <a16:creationId xmlns:a16="http://schemas.microsoft.com/office/drawing/2014/main" id="{9F69F7A8-5B4A-487A-8452-D66656E2BBAC}"/>
                    </a:ext>
                  </a:extLst>
                </p:cNvPr>
                <p:cNvSpPr/>
                <p:nvPr/>
              </p:nvSpPr>
              <p:spPr>
                <a:xfrm>
                  <a:off x="6190717"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89" name="Oval 88">
                  <a:extLst>
                    <a:ext uri="{FF2B5EF4-FFF2-40B4-BE49-F238E27FC236}">
                      <a16:creationId xmlns:a16="http://schemas.microsoft.com/office/drawing/2014/main" id="{49424A75-B816-4A24-BEB3-B2155BFDC01A}"/>
                    </a:ext>
                  </a:extLst>
                </p:cNvPr>
                <p:cNvSpPr/>
                <p:nvPr/>
              </p:nvSpPr>
              <p:spPr>
                <a:xfrm>
                  <a:off x="6450020"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90" name="Oval 89">
                  <a:extLst>
                    <a:ext uri="{FF2B5EF4-FFF2-40B4-BE49-F238E27FC236}">
                      <a16:creationId xmlns:a16="http://schemas.microsoft.com/office/drawing/2014/main" id="{F12D0332-D437-4D27-B216-B9CE75917B1B}"/>
                    </a:ext>
                  </a:extLst>
                </p:cNvPr>
                <p:cNvSpPr/>
                <p:nvPr/>
              </p:nvSpPr>
              <p:spPr>
                <a:xfrm>
                  <a:off x="6709324"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grpSp>
        </p:grpSp>
        <p:grpSp>
          <p:nvGrpSpPr>
            <p:cNvPr id="74" name="Group 73">
              <a:extLst>
                <a:ext uri="{FF2B5EF4-FFF2-40B4-BE49-F238E27FC236}">
                  <a16:creationId xmlns:a16="http://schemas.microsoft.com/office/drawing/2014/main" id="{4C6318F9-61B8-4B64-A32D-BF4F302F1C80}"/>
                </a:ext>
              </a:extLst>
            </p:cNvPr>
            <p:cNvGrpSpPr/>
            <p:nvPr/>
          </p:nvGrpSpPr>
          <p:grpSpPr>
            <a:xfrm>
              <a:off x="6621780" y="2282190"/>
              <a:ext cx="932178" cy="595004"/>
              <a:chOff x="6621780" y="2282190"/>
              <a:chExt cx="932178" cy="595004"/>
            </a:xfrm>
          </p:grpSpPr>
          <p:sp>
            <p:nvSpPr>
              <p:cNvPr id="75" name="TextBox 74">
                <a:extLst>
                  <a:ext uri="{FF2B5EF4-FFF2-40B4-BE49-F238E27FC236}">
                    <a16:creationId xmlns:a16="http://schemas.microsoft.com/office/drawing/2014/main" id="{D0DFFB07-B967-481A-ACC4-3BF96416A03D}"/>
                  </a:ext>
                </a:extLst>
              </p:cNvPr>
              <p:cNvSpPr txBox="1"/>
              <p:nvPr/>
            </p:nvSpPr>
            <p:spPr>
              <a:xfrm>
                <a:off x="6621780"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6" name="TextBox 75">
                <a:extLst>
                  <a:ext uri="{FF2B5EF4-FFF2-40B4-BE49-F238E27FC236}">
                    <a16:creationId xmlns:a16="http://schemas.microsoft.com/office/drawing/2014/main" id="{EB929CD7-F8DC-40CD-BAE8-990E976A9AB9}"/>
                  </a:ext>
                </a:extLst>
              </p:cNvPr>
              <p:cNvSpPr txBox="1"/>
              <p:nvPr/>
            </p:nvSpPr>
            <p:spPr>
              <a:xfrm>
                <a:off x="6927849"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7" name="TextBox 76">
                <a:extLst>
                  <a:ext uri="{FF2B5EF4-FFF2-40B4-BE49-F238E27FC236}">
                    <a16:creationId xmlns:a16="http://schemas.microsoft.com/office/drawing/2014/main" id="{91E4F2F6-0D67-44F3-AF54-797591D54A62}"/>
                  </a:ext>
                </a:extLst>
              </p:cNvPr>
              <p:cNvSpPr txBox="1"/>
              <p:nvPr/>
            </p:nvSpPr>
            <p:spPr>
              <a:xfrm>
                <a:off x="7233918"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8" name="TextBox 77">
                <a:extLst>
                  <a:ext uri="{FF2B5EF4-FFF2-40B4-BE49-F238E27FC236}">
                    <a16:creationId xmlns:a16="http://schemas.microsoft.com/office/drawing/2014/main" id="{71DA5F92-6462-45A0-BA2D-4CF1B268F3C0}"/>
                  </a:ext>
                </a:extLst>
              </p:cNvPr>
              <p:cNvSpPr txBox="1"/>
              <p:nvPr/>
            </p:nvSpPr>
            <p:spPr>
              <a:xfrm>
                <a:off x="6621780"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9" name="TextBox 78">
                <a:extLst>
                  <a:ext uri="{FF2B5EF4-FFF2-40B4-BE49-F238E27FC236}">
                    <a16:creationId xmlns:a16="http://schemas.microsoft.com/office/drawing/2014/main" id="{20EE1AC9-E741-4A7C-8B17-676473AA8E46}"/>
                  </a:ext>
                </a:extLst>
              </p:cNvPr>
              <p:cNvSpPr txBox="1"/>
              <p:nvPr/>
            </p:nvSpPr>
            <p:spPr>
              <a:xfrm>
                <a:off x="6927849"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0" name="TextBox 79">
                <a:extLst>
                  <a:ext uri="{FF2B5EF4-FFF2-40B4-BE49-F238E27FC236}">
                    <a16:creationId xmlns:a16="http://schemas.microsoft.com/office/drawing/2014/main" id="{E613BF8C-5102-4E52-AD91-1DD3DE8E8A73}"/>
                  </a:ext>
                </a:extLst>
              </p:cNvPr>
              <p:cNvSpPr txBox="1"/>
              <p:nvPr/>
            </p:nvSpPr>
            <p:spPr>
              <a:xfrm>
                <a:off x="7233918"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1" name="TextBox 80">
                <a:extLst>
                  <a:ext uri="{FF2B5EF4-FFF2-40B4-BE49-F238E27FC236}">
                    <a16:creationId xmlns:a16="http://schemas.microsoft.com/office/drawing/2014/main" id="{3C702BAA-7C42-49BC-91BE-8434438366D7}"/>
                  </a:ext>
                </a:extLst>
              </p:cNvPr>
              <p:cNvSpPr txBox="1"/>
              <p:nvPr/>
            </p:nvSpPr>
            <p:spPr>
              <a:xfrm>
                <a:off x="6621780"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2" name="TextBox 81">
                <a:extLst>
                  <a:ext uri="{FF2B5EF4-FFF2-40B4-BE49-F238E27FC236}">
                    <a16:creationId xmlns:a16="http://schemas.microsoft.com/office/drawing/2014/main" id="{FF65DEFD-6CDE-4648-A2ED-9122EBC1F3A6}"/>
                  </a:ext>
                </a:extLst>
              </p:cNvPr>
              <p:cNvSpPr txBox="1"/>
              <p:nvPr/>
            </p:nvSpPr>
            <p:spPr>
              <a:xfrm>
                <a:off x="6927849"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3" name="TextBox 82">
                <a:extLst>
                  <a:ext uri="{FF2B5EF4-FFF2-40B4-BE49-F238E27FC236}">
                    <a16:creationId xmlns:a16="http://schemas.microsoft.com/office/drawing/2014/main" id="{63BAF01B-C5F9-4F0D-A9FC-587F815B6C9C}"/>
                  </a:ext>
                </a:extLst>
              </p:cNvPr>
              <p:cNvSpPr txBox="1"/>
              <p:nvPr/>
            </p:nvSpPr>
            <p:spPr>
              <a:xfrm>
                <a:off x="7233918"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grpSp>
      </p:grpSp>
      <p:grpSp>
        <p:nvGrpSpPr>
          <p:cNvPr id="113" name="Group 112">
            <a:extLst>
              <a:ext uri="{FF2B5EF4-FFF2-40B4-BE49-F238E27FC236}">
                <a16:creationId xmlns:a16="http://schemas.microsoft.com/office/drawing/2014/main" id="{E7878F59-DA99-450B-B80A-472139DEF71D}"/>
              </a:ext>
            </a:extLst>
          </p:cNvPr>
          <p:cNvGrpSpPr/>
          <p:nvPr/>
        </p:nvGrpSpPr>
        <p:grpSpPr>
          <a:xfrm>
            <a:off x="6939131" y="1261136"/>
            <a:ext cx="1525661" cy="1525661"/>
            <a:chOff x="8273195" y="2162973"/>
            <a:chExt cx="2034214" cy="2034214"/>
          </a:xfrm>
        </p:grpSpPr>
        <p:grpSp>
          <p:nvGrpSpPr>
            <p:cNvPr id="110" name="Group 109">
              <a:extLst>
                <a:ext uri="{FF2B5EF4-FFF2-40B4-BE49-F238E27FC236}">
                  <a16:creationId xmlns:a16="http://schemas.microsoft.com/office/drawing/2014/main" id="{0C70DD8B-E144-4540-90AF-DBAD5D50BF26}"/>
                </a:ext>
              </a:extLst>
            </p:cNvPr>
            <p:cNvGrpSpPr/>
            <p:nvPr/>
          </p:nvGrpSpPr>
          <p:grpSpPr>
            <a:xfrm>
              <a:off x="8696535" y="2780480"/>
              <a:ext cx="1239892" cy="1248905"/>
              <a:chOff x="9089543" y="2378457"/>
              <a:chExt cx="1239892" cy="1248905"/>
            </a:xfrm>
          </p:grpSpPr>
          <p:pic>
            <p:nvPicPr>
              <p:cNvPr id="33" name="Graphic 32" descr="Table outline">
                <a:extLst>
                  <a:ext uri="{FF2B5EF4-FFF2-40B4-BE49-F238E27FC236}">
                    <a16:creationId xmlns:a16="http://schemas.microsoft.com/office/drawing/2014/main" id="{D8A19934-033F-4B88-A901-C7979BC7CA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89543" y="2439827"/>
                <a:ext cx="1187535" cy="1187535"/>
              </a:xfrm>
              <a:prstGeom prst="rect">
                <a:avLst/>
              </a:prstGeom>
            </p:spPr>
          </p:pic>
          <p:grpSp>
            <p:nvGrpSpPr>
              <p:cNvPr id="44" name="Group 43">
                <a:extLst>
                  <a:ext uri="{FF2B5EF4-FFF2-40B4-BE49-F238E27FC236}">
                    <a16:creationId xmlns:a16="http://schemas.microsoft.com/office/drawing/2014/main" id="{092A0F63-A4DB-4230-B41C-9AFC3893E957}"/>
                  </a:ext>
                </a:extLst>
              </p:cNvPr>
              <p:cNvGrpSpPr>
                <a:grpSpLocks noChangeAspect="1"/>
              </p:cNvGrpSpPr>
              <p:nvPr/>
            </p:nvGrpSpPr>
            <p:grpSpPr>
              <a:xfrm>
                <a:off x="9996634" y="2378457"/>
                <a:ext cx="332801" cy="73228"/>
                <a:chOff x="6190717" y="1914144"/>
                <a:chExt cx="664911" cy="146304"/>
              </a:xfrm>
              <a:solidFill>
                <a:schemeClr val="bg1"/>
              </a:solidFill>
            </p:grpSpPr>
            <p:sp>
              <p:nvSpPr>
                <p:cNvPr id="41" name="Oval 40">
                  <a:extLst>
                    <a:ext uri="{FF2B5EF4-FFF2-40B4-BE49-F238E27FC236}">
                      <a16:creationId xmlns:a16="http://schemas.microsoft.com/office/drawing/2014/main" id="{413B4237-056F-4F54-A7EB-E9225D5B4D9A}"/>
                    </a:ext>
                  </a:extLst>
                </p:cNvPr>
                <p:cNvSpPr/>
                <p:nvPr/>
              </p:nvSpPr>
              <p:spPr>
                <a:xfrm>
                  <a:off x="6190717"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2" name="Oval 41">
                  <a:extLst>
                    <a:ext uri="{FF2B5EF4-FFF2-40B4-BE49-F238E27FC236}">
                      <a16:creationId xmlns:a16="http://schemas.microsoft.com/office/drawing/2014/main" id="{1E088089-91CD-4FAA-907A-8F88212C9193}"/>
                    </a:ext>
                  </a:extLst>
                </p:cNvPr>
                <p:cNvSpPr/>
                <p:nvPr/>
              </p:nvSpPr>
              <p:spPr>
                <a:xfrm>
                  <a:off x="6450020"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3" name="Oval 42">
                  <a:extLst>
                    <a:ext uri="{FF2B5EF4-FFF2-40B4-BE49-F238E27FC236}">
                      <a16:creationId xmlns:a16="http://schemas.microsoft.com/office/drawing/2014/main" id="{4E28C715-7AA6-4DC9-B37E-57834FDEB475}"/>
                    </a:ext>
                  </a:extLst>
                </p:cNvPr>
                <p:cNvSpPr/>
                <p:nvPr/>
              </p:nvSpPr>
              <p:spPr>
                <a:xfrm>
                  <a:off x="6709324"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70" name="Group 69">
                <a:extLst>
                  <a:ext uri="{FF2B5EF4-FFF2-40B4-BE49-F238E27FC236}">
                    <a16:creationId xmlns:a16="http://schemas.microsoft.com/office/drawing/2014/main" id="{10C159F4-4013-42F0-93FC-81EC794BD7F7}"/>
                  </a:ext>
                </a:extLst>
              </p:cNvPr>
              <p:cNvGrpSpPr/>
              <p:nvPr/>
            </p:nvGrpSpPr>
            <p:grpSpPr>
              <a:xfrm>
                <a:off x="9217221" y="2733485"/>
                <a:ext cx="932178" cy="595004"/>
                <a:chOff x="6621780" y="2282190"/>
                <a:chExt cx="932178" cy="595004"/>
              </a:xfrm>
            </p:grpSpPr>
            <p:sp>
              <p:nvSpPr>
                <p:cNvPr id="61" name="TextBox 60">
                  <a:extLst>
                    <a:ext uri="{FF2B5EF4-FFF2-40B4-BE49-F238E27FC236}">
                      <a16:creationId xmlns:a16="http://schemas.microsoft.com/office/drawing/2014/main" id="{140D81A5-DD18-46EE-ADC3-5EAB5F5EED80}"/>
                    </a:ext>
                  </a:extLst>
                </p:cNvPr>
                <p:cNvSpPr txBox="1"/>
                <p:nvPr/>
              </p:nvSpPr>
              <p:spPr>
                <a:xfrm>
                  <a:off x="6621780"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2" name="TextBox 61">
                  <a:extLst>
                    <a:ext uri="{FF2B5EF4-FFF2-40B4-BE49-F238E27FC236}">
                      <a16:creationId xmlns:a16="http://schemas.microsoft.com/office/drawing/2014/main" id="{E12FFF15-F341-4404-8571-9327489940A7}"/>
                    </a:ext>
                  </a:extLst>
                </p:cNvPr>
                <p:cNvSpPr txBox="1"/>
                <p:nvPr/>
              </p:nvSpPr>
              <p:spPr>
                <a:xfrm>
                  <a:off x="6927849"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3" name="TextBox 62">
                  <a:extLst>
                    <a:ext uri="{FF2B5EF4-FFF2-40B4-BE49-F238E27FC236}">
                      <a16:creationId xmlns:a16="http://schemas.microsoft.com/office/drawing/2014/main" id="{ECE56CFE-80EF-4F7A-945E-DF21A5D62D3D}"/>
                    </a:ext>
                  </a:extLst>
                </p:cNvPr>
                <p:cNvSpPr txBox="1"/>
                <p:nvPr/>
              </p:nvSpPr>
              <p:spPr>
                <a:xfrm>
                  <a:off x="7233918"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4" name="TextBox 63">
                  <a:extLst>
                    <a:ext uri="{FF2B5EF4-FFF2-40B4-BE49-F238E27FC236}">
                      <a16:creationId xmlns:a16="http://schemas.microsoft.com/office/drawing/2014/main" id="{68441A93-2A72-4F50-9419-49762D9B2736}"/>
                    </a:ext>
                  </a:extLst>
                </p:cNvPr>
                <p:cNvSpPr txBox="1"/>
                <p:nvPr/>
              </p:nvSpPr>
              <p:spPr>
                <a:xfrm>
                  <a:off x="6621780"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5" name="TextBox 64">
                  <a:extLst>
                    <a:ext uri="{FF2B5EF4-FFF2-40B4-BE49-F238E27FC236}">
                      <a16:creationId xmlns:a16="http://schemas.microsoft.com/office/drawing/2014/main" id="{7C81BA09-CF0A-4598-998A-FC5326352579}"/>
                    </a:ext>
                  </a:extLst>
                </p:cNvPr>
                <p:cNvSpPr txBox="1"/>
                <p:nvPr/>
              </p:nvSpPr>
              <p:spPr>
                <a:xfrm>
                  <a:off x="6927849"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6" name="TextBox 65">
                  <a:extLst>
                    <a:ext uri="{FF2B5EF4-FFF2-40B4-BE49-F238E27FC236}">
                      <a16:creationId xmlns:a16="http://schemas.microsoft.com/office/drawing/2014/main" id="{E5428FA0-E4D9-4161-8B0D-5FA02E9681D8}"/>
                    </a:ext>
                  </a:extLst>
                </p:cNvPr>
                <p:cNvSpPr txBox="1"/>
                <p:nvPr/>
              </p:nvSpPr>
              <p:spPr>
                <a:xfrm>
                  <a:off x="7233918"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7" name="TextBox 66">
                  <a:extLst>
                    <a:ext uri="{FF2B5EF4-FFF2-40B4-BE49-F238E27FC236}">
                      <a16:creationId xmlns:a16="http://schemas.microsoft.com/office/drawing/2014/main" id="{F2BAEB10-0539-4926-AB8A-70C66DED0635}"/>
                    </a:ext>
                  </a:extLst>
                </p:cNvPr>
                <p:cNvSpPr txBox="1"/>
                <p:nvPr/>
              </p:nvSpPr>
              <p:spPr>
                <a:xfrm>
                  <a:off x="6621780"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8" name="TextBox 67">
                  <a:extLst>
                    <a:ext uri="{FF2B5EF4-FFF2-40B4-BE49-F238E27FC236}">
                      <a16:creationId xmlns:a16="http://schemas.microsoft.com/office/drawing/2014/main" id="{44323171-3EEF-4DA0-BF8E-AA2F48482397}"/>
                    </a:ext>
                  </a:extLst>
                </p:cNvPr>
                <p:cNvSpPr txBox="1"/>
                <p:nvPr/>
              </p:nvSpPr>
              <p:spPr>
                <a:xfrm>
                  <a:off x="6927849"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9" name="TextBox 68">
                  <a:extLst>
                    <a:ext uri="{FF2B5EF4-FFF2-40B4-BE49-F238E27FC236}">
                      <a16:creationId xmlns:a16="http://schemas.microsoft.com/office/drawing/2014/main" id="{6DFB069A-696E-464E-8BFC-33AF4CCD1A5C}"/>
                    </a:ext>
                  </a:extLst>
                </p:cNvPr>
                <p:cNvSpPr txBox="1"/>
                <p:nvPr/>
              </p:nvSpPr>
              <p:spPr>
                <a:xfrm>
                  <a:off x="7233918"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grpSp>
        </p:grpSp>
        <p:pic>
          <p:nvPicPr>
            <p:cNvPr id="112" name="Graphic 111" descr="Paper outline">
              <a:extLst>
                <a:ext uri="{FF2B5EF4-FFF2-40B4-BE49-F238E27FC236}">
                  <a16:creationId xmlns:a16="http://schemas.microsoft.com/office/drawing/2014/main" id="{B33C4F53-E6D0-40CB-B6A7-847787846C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73195" y="2162973"/>
              <a:ext cx="2034214" cy="2034214"/>
            </a:xfrm>
            <a:prstGeom prst="rect">
              <a:avLst/>
            </a:prstGeom>
          </p:spPr>
        </p:pic>
      </p:grpSp>
      <p:sp>
        <p:nvSpPr>
          <p:cNvPr id="115" name="Arc 114">
            <a:extLst>
              <a:ext uri="{FF2B5EF4-FFF2-40B4-BE49-F238E27FC236}">
                <a16:creationId xmlns:a16="http://schemas.microsoft.com/office/drawing/2014/main" id="{6E63B365-7219-4B28-8F59-5D89D19C2631}"/>
              </a:ext>
            </a:extLst>
          </p:cNvPr>
          <p:cNvSpPr/>
          <p:nvPr/>
        </p:nvSpPr>
        <p:spPr>
          <a:xfrm flipV="1">
            <a:off x="5608108" y="1127378"/>
            <a:ext cx="2044638" cy="2044638"/>
          </a:xfrm>
          <a:prstGeom prst="arc">
            <a:avLst>
              <a:gd name="adj1" fmla="val 13391199"/>
              <a:gd name="adj2" fmla="val 18947905"/>
            </a:avLst>
          </a:prstGeom>
          <a:noFill/>
          <a:ln w="19050">
            <a:solidFill>
              <a:srgbClr val="FF0000"/>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16" name="Multiplication Sign 115">
            <a:extLst>
              <a:ext uri="{FF2B5EF4-FFF2-40B4-BE49-F238E27FC236}">
                <a16:creationId xmlns:a16="http://schemas.microsoft.com/office/drawing/2014/main" id="{786CC66A-2A0D-400A-9E03-DC2AC7A9932E}"/>
              </a:ext>
            </a:extLst>
          </p:cNvPr>
          <p:cNvSpPr/>
          <p:nvPr/>
        </p:nvSpPr>
        <p:spPr>
          <a:xfrm>
            <a:off x="6456000" y="2997589"/>
            <a:ext cx="348854" cy="348854"/>
          </a:xfrm>
          <a:prstGeom prst="mathMultiply">
            <a:avLst>
              <a:gd name="adj1" fmla="val 179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3" name="Title 1">
            <a:extLst>
              <a:ext uri="{FF2B5EF4-FFF2-40B4-BE49-F238E27FC236}">
                <a16:creationId xmlns:a16="http://schemas.microsoft.com/office/drawing/2014/main" id="{C945DF56-0D6B-56FD-8E45-E35CEB380FE1}"/>
              </a:ext>
            </a:extLst>
          </p:cNvPr>
          <p:cNvSpPr>
            <a:spLocks noGrp="1"/>
          </p:cNvSpPr>
          <p:nvPr>
            <p:ph type="title"/>
          </p:nvPr>
        </p:nvSpPr>
        <p:spPr>
          <a:xfrm>
            <a:off x="543150" y="156844"/>
            <a:ext cx="7886700" cy="527633"/>
          </a:xfrm>
        </p:spPr>
        <p:txBody>
          <a:bodyPr>
            <a:normAutofit fontScale="90000"/>
          </a:bodyPr>
          <a:lstStyle/>
          <a:p>
            <a:br>
              <a:rPr lang="nl-BE">
                <a:latin typeface="+mj-lt"/>
              </a:rPr>
            </a:br>
            <a:r>
              <a:rPr lang="nl-BE" sz="3000">
                <a:uFill>
                  <a:solidFill>
                    <a:srgbClr val="FFEB00"/>
                  </a:solidFill>
                </a:uFill>
                <a:latin typeface="+mj-lt"/>
              </a:rPr>
              <a:t>Delen van persoonsgegevens tussen publieke &amp; </a:t>
            </a:r>
            <a:br>
              <a:rPr lang="nl-BE" sz="3000">
                <a:uFill>
                  <a:solidFill>
                    <a:srgbClr val="FFEB00"/>
                  </a:solidFill>
                </a:uFill>
                <a:latin typeface="+mj-lt"/>
              </a:rPr>
            </a:br>
            <a:r>
              <a:rPr lang="nl-BE" sz="3000">
                <a:uFill>
                  <a:solidFill>
                    <a:srgbClr val="FFEB00"/>
                  </a:solidFill>
                </a:uFill>
                <a:latin typeface="+mj-lt"/>
              </a:rPr>
              <a:t>private instanties</a:t>
            </a:r>
            <a:endParaRPr lang="nl-BE" sz="3000">
              <a:highlight>
                <a:srgbClr val="FFEB00"/>
              </a:highlight>
              <a:uFill>
                <a:solidFill>
                  <a:srgbClr val="FFEB00"/>
                </a:solidFill>
              </a:uFill>
              <a:latin typeface="+mj-lt"/>
            </a:endParaRPr>
          </a:p>
        </p:txBody>
      </p:sp>
    </p:spTree>
    <p:extLst>
      <p:ext uri="{BB962C8B-B14F-4D97-AF65-F5344CB8AC3E}">
        <p14:creationId xmlns:p14="http://schemas.microsoft.com/office/powerpoint/2010/main" val="62227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igitaal Vlaanderen 2022 - Flanders Arts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Custom 17">
      <a:majorFont>
        <a:latin typeface="Flanders Art Sans"/>
        <a:ea typeface=""/>
        <a:cs typeface=""/>
      </a:majorFont>
      <a:minorFont>
        <a:latin typeface="Flanders Art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220323_CompetenceCentre" id="{3E956A05-3DE3-47A9-BF7F-8E37A5EF721C}" vid="{C35025DD-9AAF-4D17-8B2E-F576DF1FAF99}"/>
    </a:ext>
  </a:extLst>
</a:theme>
</file>

<file path=ppt/theme/theme7.xml><?xml version="1.0" encoding="utf-8"?>
<a:theme xmlns:a="http://schemas.openxmlformats.org/drawingml/2006/main" name="Kantoorthema">
  <a:themeElements>
    <a:clrScheme name="Aangepast 1">
      <a:dk1>
        <a:srgbClr val="373636"/>
      </a:dk1>
      <a:lt1>
        <a:sysClr val="window" lastClr="FFFFFF"/>
      </a:lt1>
      <a:dk2>
        <a:srgbClr val="6B6B6B"/>
      </a:dk2>
      <a:lt2>
        <a:srgbClr val="F6F5F3"/>
      </a:lt2>
      <a:accent1>
        <a:srgbClr val="FFEB00"/>
      </a:accent1>
      <a:accent2>
        <a:srgbClr val="373636"/>
      </a:accent2>
      <a:accent3>
        <a:srgbClr val="E5DA04"/>
      </a:accent3>
      <a:accent4>
        <a:srgbClr val="3C96BE"/>
      </a:accent4>
      <a:accent5>
        <a:srgbClr val="D5D5D5"/>
      </a:accent5>
      <a:accent6>
        <a:srgbClr val="989898"/>
      </a:accent6>
      <a:hlink>
        <a:srgbClr val="3C96BE"/>
      </a:hlink>
      <a:folHlink>
        <a:srgbClr val="AA78AA"/>
      </a:folHlink>
    </a:clrScheme>
    <a:fontScheme name="Aangepast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potx" id="{556E38B2-5AE6-4CD7-90C5-44025F90551D}" vid="{9E9A5D5A-E036-410F-9CA7-FEA7E9F60F96}"/>
    </a:ext>
  </a:extLst>
</a:theme>
</file>

<file path=ppt/theme/theme8.xml><?xml version="1.0" encoding="utf-8"?>
<a:theme xmlns:a="http://schemas.openxmlformats.org/drawingml/2006/main" name="Kantoorthema">
  <a:themeElements>
    <a:clrScheme name="Aangepast 1">
      <a:dk1>
        <a:srgbClr val="373636"/>
      </a:dk1>
      <a:lt1>
        <a:srgbClr val="FFFFFF"/>
      </a:lt1>
      <a:dk2>
        <a:srgbClr val="6B6B6B"/>
      </a:dk2>
      <a:lt2>
        <a:srgbClr val="F6F5F3"/>
      </a:lt2>
      <a:accent1>
        <a:srgbClr val="FFEB00"/>
      </a:accent1>
      <a:accent2>
        <a:srgbClr val="373636"/>
      </a:accent2>
      <a:accent3>
        <a:srgbClr val="E5DA04"/>
      </a:accent3>
      <a:accent4>
        <a:srgbClr val="3C96BE"/>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2.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3.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4.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5.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1" ma:contentTypeDescription="Create a new document." ma:contentTypeScope="" ma:versionID="20c5ff2fe643e2f9168d43a073f0367c">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0af9a46cfb80bca757dbbb7442467b8d"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Props1.xml><?xml version="1.0" encoding="utf-8"?>
<ds:datastoreItem xmlns:ds="http://schemas.openxmlformats.org/officeDocument/2006/customXml" ds:itemID="{06B336CC-4B9E-49E9-A52A-E6748DC058FC}">
  <ds:schemaRefs>
    <ds:schemaRef ds:uri="http://schemas.microsoft.com/sharepoint/v3/contenttype/forms"/>
  </ds:schemaRefs>
</ds:datastoreItem>
</file>

<file path=customXml/itemProps2.xml><?xml version="1.0" encoding="utf-8"?>
<ds:datastoreItem xmlns:ds="http://schemas.openxmlformats.org/officeDocument/2006/customXml" ds:itemID="{7CBCB7AC-C972-4E78-8353-4A66DC4BD9E3}"/>
</file>

<file path=customXml/itemProps3.xml><?xml version="1.0" encoding="utf-8"?>
<ds:datastoreItem xmlns:ds="http://schemas.openxmlformats.org/officeDocument/2006/customXml" ds:itemID="{AAF702D3-B433-4485-8F4C-A827A6F04E74}">
  <ds:schemaRefs>
    <ds:schemaRef ds:uri="85949f68-1c3e-416b-b552-e8e889854e85"/>
    <ds:schemaRef ds:uri="b42b9a30-611a-4da4-9a37-a3ab3c8b8ee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3718</Words>
  <Application>Microsoft Office PowerPoint</Application>
  <PresentationFormat>On-screen Show (16:9)</PresentationFormat>
  <Paragraphs>588</Paragraphs>
  <Slides>81</Slides>
  <Notes>70</Notes>
  <HiddenSlides>0</HiddenSlides>
  <MMClips>0</MMClips>
  <ScaleCrop>false</ScaleCrop>
  <HeadingPairs>
    <vt:vector size="6" baseType="variant">
      <vt:variant>
        <vt:lpstr>Fonts Used</vt:lpstr>
      </vt:variant>
      <vt:variant>
        <vt:i4>18</vt:i4>
      </vt:variant>
      <vt:variant>
        <vt:lpstr>Theme</vt:lpstr>
      </vt:variant>
      <vt:variant>
        <vt:i4>8</vt:i4>
      </vt:variant>
      <vt:variant>
        <vt:lpstr>Slide Titles</vt:lpstr>
      </vt:variant>
      <vt:variant>
        <vt:i4>81</vt:i4>
      </vt:variant>
    </vt:vector>
  </HeadingPairs>
  <TitlesOfParts>
    <vt:vector size="107" baseType="lpstr">
      <vt:lpstr>Proxima Nova</vt:lpstr>
      <vt:lpstr>Noto Sans</vt:lpstr>
      <vt:lpstr>Calibri Light</vt:lpstr>
      <vt:lpstr>FlandersArtSans-Bold</vt:lpstr>
      <vt:lpstr>Helvetica Neue</vt:lpstr>
      <vt:lpstr>Courier New</vt:lpstr>
      <vt:lpstr>Wingdings</vt:lpstr>
      <vt:lpstr>Calibri</vt:lpstr>
      <vt:lpstr>Flanders Art Sans Light</vt:lpstr>
      <vt:lpstr>Flanders Art Sans</vt:lpstr>
      <vt:lpstr>Georgia</vt:lpstr>
      <vt:lpstr>Arial</vt:lpstr>
      <vt:lpstr>Arial,Sans-Serif</vt:lpstr>
      <vt:lpstr>FlandersArtSans-Regular</vt:lpstr>
      <vt:lpstr>Proxima Nova Semibold</vt:lpstr>
      <vt:lpstr>Proxima Nova Extrabold</vt:lpstr>
      <vt:lpstr>Noto Sans Symbols</vt:lpstr>
      <vt:lpstr>Consolas</vt:lpstr>
      <vt:lpstr>4_Presentatie_verbeelding werkt - kopie</vt:lpstr>
      <vt:lpstr>4_Presentatie_verbeelding werkt - kopie</vt:lpstr>
      <vt:lpstr>4_Presentatie_verbeelding werkt - kopie</vt:lpstr>
      <vt:lpstr>4_Presentatie_verbeelding werkt - kopie</vt:lpstr>
      <vt:lpstr>4_Presentatie_verbeelding werkt - kopie</vt:lpstr>
      <vt:lpstr>Digitaal Vlaanderen 2022 - Flanders Arts - Algemeen</vt:lpstr>
      <vt:lpstr>Kantoorthema</vt:lpstr>
      <vt:lpstr>Kantoorthema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Delen van persoonsgegevens tussen publieke instanties</vt:lpstr>
      <vt:lpstr> Delen van persoonsgegevens tussen publieke &amp;  private instanties</vt:lpstr>
      <vt:lpstr> Delen van persoonsgegevens tussen publieke &amp;  private instanties op vraag van de burger </vt:lpstr>
      <vt:lpstr>Datanutsbedrijf</vt:lpstr>
      <vt:lpstr>PowerPoint Presentation</vt:lpstr>
      <vt:lpstr>Doelstelling</vt:lpstr>
      <vt:lpstr>MVP met Randstad</vt:lpstr>
      <vt:lpstr>Mock-up schermen</vt:lpstr>
      <vt:lpstr>PowerPoint Presentation</vt:lpstr>
      <vt:lpstr>PowerPoint Presentation</vt:lpstr>
      <vt:lpstr>PowerPoint Presentation</vt:lpstr>
      <vt:lpstr>PowerPoint Presentation</vt:lpstr>
      <vt:lpstr>TO BE richting</vt:lpstr>
      <vt:lpstr>PowerPoint Presentation</vt:lpstr>
      <vt:lpstr>PowerPoint Presentation</vt:lpstr>
      <vt:lpstr>PowerPoint Presentation</vt:lpstr>
      <vt:lpstr>PowerPoint Presentation</vt:lpstr>
      <vt:lpstr>Status 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in OSLO:  tagged values, tags</vt:lpstr>
      <vt:lpstr>UML in OSLO:  applicatieprofiel</vt:lpstr>
      <vt:lpstr>PowerPoint Presentation</vt:lpstr>
      <vt:lpstr>PowerPoint Presentation</vt:lpstr>
      <vt:lpstr>UML in OSLO: vocabularium</vt:lpstr>
      <vt:lpstr>Voorbeeld vocabularium: https://data.vlaanderen.be/ns/persoon/</vt:lpstr>
      <vt:lpstr>PowerPoint Presentation</vt:lpstr>
      <vt:lpstr>PowerPoint Presentation</vt:lpstr>
      <vt:lpstr>PowerPoint Presentation</vt:lpstr>
      <vt:lpstr>PowerPoint Presentation</vt:lpstr>
      <vt:lpstr>Bestaande data modellen</vt:lpstr>
      <vt:lpstr>PowerPoint Presentation</vt:lpstr>
      <vt:lpstr>PowerPoint Presentation</vt:lpstr>
      <vt:lpstr>PowerPoint Presentation</vt:lpstr>
      <vt:lpstr>PowerPoint Presentation</vt:lpstr>
      <vt:lpstr>PowerPoint Presentation</vt:lpstr>
      <vt:lpstr>Structuur</vt:lpstr>
      <vt:lpstr>Storyline: vergelijkbare diploma’s</vt:lpstr>
      <vt:lpstr>PowerPoint Presentation</vt:lpstr>
      <vt:lpstr>Een persoon heeft een leerprestatie, toegekend door een organisatie</vt:lpstr>
      <vt:lpstr>Sam deed examen “Statistiek” toegekend door Universiteit Stockholm</vt:lpstr>
      <vt:lpstr>PowerPoint Presentation</vt:lpstr>
      <vt:lpstr>Een persoon heeft een leerprestatie, met een bepaald vakgebied, toegekend door een organisatie. </vt:lpstr>
      <vt:lpstr>Sam deed examen “Statistiek” (ISCED code 0542) toegekend door Universiteit Stockholm</vt:lpstr>
      <vt:lpstr>Storyline: Authentieke credential </vt:lpstr>
      <vt:lpstr>PowerPoint Presentation</vt:lpstr>
      <vt:lpstr>Een persoon beweert dat hij een diploma heeft behaald van een universiteit</vt:lpstr>
      <vt:lpstr>John beweert dat hij een diploma heeft behaald van buitenlandse universiteit.  </vt:lpstr>
      <vt:lpstr>John beweert dat hij een diploma heeft behaald van buitenlandse universiteit (ABC).  Als HR, wil ik controleren of de diploma uitgereikt wordt door een erkende universiteit.</vt:lpstr>
      <vt:lpstr>Een persoon beweert dat hij een diploma heeft behaald van een erkende universiteit. </vt:lpstr>
      <vt:lpstr>John beweert dat hij een diploma heeft behaald van buitenlandse universiteit (ABC). Als HR, wil ik controleren of de diploma uitgereikt wordt door een erkende universiteit. </vt:lpstr>
      <vt:lpstr>PowerPoint Presentation</vt:lpstr>
      <vt:lpstr>Een persoon beweert dat hij een diploma heeft behaald van buitenlandse universiteit. Als HR, wil ik meer informatie weten over het bewijs van de diploma door te controleren wat hij heeft gestudeerd. </vt:lpstr>
      <vt:lpstr>John beweert dat hij een diploma heeft behaald van buitenlandse universiteit (ABC). Als HR, wil ik meer informatie weten over het bewijs van de diploma door te controleren wat hij heeft gestudeerd. </vt:lpstr>
      <vt:lpstr>Conclusies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Liesbeth Meeus (imec)</dc:creator>
  <cp:lastModifiedBy>Ben De Meester (imec-UGent)</cp:lastModifiedBy>
  <cp:revision>7</cp:revision>
  <dcterms:modified xsi:type="dcterms:W3CDTF">2023-04-17T11:40:45Z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SIP_Label_f0eba32c-0974-4663-a3a1-3cd8c30938e9_Enabled">
    <vt:lpwstr>true</vt:lpwstr>
  </property>
  <property fmtid="{D5CDD505-2E9C-101B-9397-08002B2CF9AE}" pid="4" name="MSIP_Label_f0eba32c-0974-4663-a3a1-3cd8c30938e9_SetDate">
    <vt:lpwstr>2023-03-02T08:54:18Z</vt:lpwstr>
  </property>
  <property fmtid="{D5CDD505-2E9C-101B-9397-08002B2CF9AE}" pid="5" name="MSIP_Label_f0eba32c-0974-4663-a3a1-3cd8c30938e9_Method">
    <vt:lpwstr>Privileged</vt:lpwstr>
  </property>
  <property fmtid="{D5CDD505-2E9C-101B-9397-08002B2CF9AE}" pid="6" name="MSIP_Label_f0eba32c-0974-4663-a3a1-3cd8c30938e9_Name">
    <vt:lpwstr>Public - General - Unmarked</vt:lpwstr>
  </property>
  <property fmtid="{D5CDD505-2E9C-101B-9397-08002B2CF9AE}" pid="7" name="MSIP_Label_f0eba32c-0974-4663-a3a1-3cd8c30938e9_SiteId">
    <vt:lpwstr>a72d5a72-25ee-40f0-9bd1-067cb5b770d4</vt:lpwstr>
  </property>
  <property fmtid="{D5CDD505-2E9C-101B-9397-08002B2CF9AE}" pid="8" name="MSIP_Label_f0eba32c-0974-4663-a3a1-3cd8c30938e9_ActionId">
    <vt:lpwstr>82e061d3-5a2b-4131-a3be-bd171b1a5b1e</vt:lpwstr>
  </property>
  <property fmtid="{D5CDD505-2E9C-101B-9397-08002B2CF9AE}" pid="9" name="MSIP_Label_f0eba32c-0974-4663-a3a1-3cd8c30938e9_ContentBits">
    <vt:lpwstr>0</vt:lpwstr>
  </property>
</Properties>
</file>